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</p:sldMasterIdLst>
  <p:notesMasterIdLst>
    <p:notesMasterId r:id="rId16"/>
  </p:notesMasterIdLst>
  <p:sldIdLst>
    <p:sldId id="272" r:id="rId2"/>
    <p:sldId id="259" r:id="rId3"/>
    <p:sldId id="268" r:id="rId4"/>
    <p:sldId id="261" r:id="rId5"/>
    <p:sldId id="279" r:id="rId6"/>
    <p:sldId id="271" r:id="rId7"/>
    <p:sldId id="277" r:id="rId8"/>
    <p:sldId id="262" r:id="rId9"/>
    <p:sldId id="275" r:id="rId10"/>
    <p:sldId id="276" r:id="rId11"/>
    <p:sldId id="263" r:id="rId12"/>
    <p:sldId id="278" r:id="rId13"/>
    <p:sldId id="270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EFD"/>
    <a:srgbClr val="A162D0"/>
    <a:srgbClr val="EDCCFC"/>
    <a:srgbClr val="CB92E2"/>
    <a:srgbClr val="6CE818"/>
    <a:srgbClr val="EDFEC2"/>
    <a:srgbClr val="A9F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55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338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290EB-92C8-47A2-AEB7-F0E3A359595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B39EEC5-D2C6-4A93-8811-B256E0747D32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자재</a:t>
          </a:r>
          <a:r>
            <a:rPr lang="ko-KR" altLang="en-US" sz="1600" b="1" dirty="0" smtClean="0"/>
            <a:t> 입고</a:t>
          </a:r>
          <a:endParaRPr lang="ko-KR" altLang="en-US" sz="1600" b="1" dirty="0"/>
        </a:p>
      </dgm:t>
    </dgm:pt>
    <dgm:pt modelId="{B259C3C6-5C19-4B51-8A55-8ABC3511A4F6}" type="parTrans" cxnId="{7FBB5132-3DD8-4817-A1C7-CB369B19C6BF}">
      <dgm:prSet/>
      <dgm:spPr/>
      <dgm:t>
        <a:bodyPr/>
        <a:lstStyle/>
        <a:p>
          <a:pPr latinLnBrk="1"/>
          <a:endParaRPr lang="ko-KR" altLang="en-US"/>
        </a:p>
      </dgm:t>
    </dgm:pt>
    <dgm:pt modelId="{3FA99259-4030-4746-8236-E03A75A1DBAB}" type="sibTrans" cxnId="{7FBB5132-3DD8-4817-A1C7-CB369B19C6BF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4AD7008C-B629-4A31-B8CB-8448582222DC}">
      <dgm:prSet phldrT="[텍스트]" custT="1"/>
      <dgm:spPr>
        <a:solidFill>
          <a:srgbClr val="7030A0"/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rgbClr val="FFFF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rPr>
            <a:t>절단</a:t>
          </a:r>
          <a:endParaRPr lang="ko-KR" altLang="en-US" sz="1600" b="1" dirty="0">
            <a:solidFill>
              <a:srgbClr val="FFFF00"/>
            </a:solidFill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88BF5F14-2E74-4F6F-BC46-68277E8DDF1D}" type="parTrans" cxnId="{96D307DB-0845-40CE-9AE7-302D1737EB04}">
      <dgm:prSet/>
      <dgm:spPr/>
      <dgm:t>
        <a:bodyPr/>
        <a:lstStyle/>
        <a:p>
          <a:pPr latinLnBrk="1"/>
          <a:endParaRPr lang="ko-KR" altLang="en-US"/>
        </a:p>
      </dgm:t>
    </dgm:pt>
    <dgm:pt modelId="{DC37596B-4DA7-4B40-98AD-C5DF5566F9AB}" type="sibTrans" cxnId="{96D307DB-0845-40CE-9AE7-302D1737EB04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28FC863D-B783-41DE-BD01-03F34168DBE1}">
      <dgm:prSet phldrT="[텍스트]" custT="1"/>
      <dgm:spPr>
        <a:solidFill>
          <a:srgbClr val="7030A0"/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rgbClr val="FFFF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rPr>
            <a:t>구멍 가공</a:t>
          </a:r>
          <a:endParaRPr lang="ko-KR" altLang="en-US" sz="1600" b="1" dirty="0">
            <a:solidFill>
              <a:srgbClr val="FFFF00"/>
            </a:solidFill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61FA7D1D-3E44-415C-8BB4-E887B0B79BD4}" type="parTrans" cxnId="{CD9FD175-6EBE-4DD6-A099-27CD2320576D}">
      <dgm:prSet/>
      <dgm:spPr/>
      <dgm:t>
        <a:bodyPr/>
        <a:lstStyle/>
        <a:p>
          <a:pPr latinLnBrk="1"/>
          <a:endParaRPr lang="ko-KR" altLang="en-US"/>
        </a:p>
      </dgm:t>
    </dgm:pt>
    <dgm:pt modelId="{4299BA08-1483-4D88-ADC8-0BC1337841C5}" type="sibTrans" cxnId="{CD9FD175-6EBE-4DD6-A099-27CD2320576D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9E121AFA-12E3-4D57-B355-0A5AB4890C1B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조립</a:t>
          </a:r>
          <a:endParaRPr lang="ko-KR" altLang="en-US" sz="1600" b="1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3D557DCE-DC45-4FE3-80EB-52D7D80DBFAD}" type="parTrans" cxnId="{5B9EEB08-DBA9-464B-AC34-BD687BFC9E61}">
      <dgm:prSet/>
      <dgm:spPr/>
      <dgm:t>
        <a:bodyPr/>
        <a:lstStyle/>
        <a:p>
          <a:pPr latinLnBrk="1"/>
          <a:endParaRPr lang="ko-KR" altLang="en-US"/>
        </a:p>
      </dgm:t>
    </dgm:pt>
    <dgm:pt modelId="{CD07E87C-E06A-4060-9A0B-BF08AE5BAA38}" type="sibTrans" cxnId="{5B9EEB08-DBA9-464B-AC34-BD687BFC9E61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0AAB6F95-5EA4-47C1-AA02-62791D113EDC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제품 검사</a:t>
          </a:r>
          <a:endParaRPr lang="ko-KR" altLang="en-US" sz="1600" b="1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479F350D-6879-42FF-954A-4B9F1CEA365A}" type="parTrans" cxnId="{906FD659-70C9-4FE3-9C08-962AA7E298BC}">
      <dgm:prSet/>
      <dgm:spPr/>
      <dgm:t>
        <a:bodyPr/>
        <a:lstStyle/>
        <a:p>
          <a:pPr latinLnBrk="1"/>
          <a:endParaRPr lang="ko-KR" altLang="en-US"/>
        </a:p>
      </dgm:t>
    </dgm:pt>
    <dgm:pt modelId="{4FB4BAE4-D621-4DF7-AC8D-7409A013C375}" type="sibTrans" cxnId="{906FD659-70C9-4FE3-9C08-962AA7E298BC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77F3882B-A9E0-488A-8BF0-C1121A191A49}">
      <dgm:prSet phldrT="[텍스트]" custT="1"/>
      <dgm:spPr>
        <a:solidFill>
          <a:srgbClr val="7030A0"/>
        </a:solidFill>
      </dgm:spPr>
      <dgm:t>
        <a:bodyPr/>
        <a:lstStyle/>
        <a:p>
          <a:pPr latinLnBrk="1"/>
          <a:r>
            <a:rPr lang="ko-KR" altLang="en-US" sz="1600" b="1" dirty="0" smtClean="0">
              <a:solidFill>
                <a:srgbClr val="FFFF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rPr>
            <a:t>접착</a:t>
          </a:r>
          <a:endParaRPr lang="ko-KR" altLang="en-US" sz="1600" b="1" dirty="0">
            <a:solidFill>
              <a:srgbClr val="FFFF00"/>
            </a:solidFill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E503B865-3109-4D47-AD08-FC38E67A9EB1}" type="parTrans" cxnId="{CEF00B61-8985-4D68-B2C7-D6038E34E118}">
      <dgm:prSet/>
      <dgm:spPr/>
      <dgm:t>
        <a:bodyPr/>
        <a:lstStyle/>
        <a:p>
          <a:pPr latinLnBrk="1"/>
          <a:endParaRPr lang="ko-KR" altLang="en-US"/>
        </a:p>
      </dgm:t>
    </dgm:pt>
    <dgm:pt modelId="{075D8DAE-C470-4C9E-8C26-BEE515C4D0CE}" type="sibTrans" cxnId="{CEF00B61-8985-4D68-B2C7-D6038E34E118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3BA283DA-223F-4F8E-9FE2-D0991DDFADC1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포장</a:t>
          </a:r>
          <a:endParaRPr lang="ko-KR" altLang="en-US" sz="1600" b="1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F9BFFA2F-60FC-4AC3-A442-FD8F2B8A49B6}" type="parTrans" cxnId="{C98135C3-68FF-46A1-8B45-1B87E76853C1}">
      <dgm:prSet/>
      <dgm:spPr/>
      <dgm:t>
        <a:bodyPr/>
        <a:lstStyle/>
        <a:p>
          <a:pPr latinLnBrk="1"/>
          <a:endParaRPr lang="ko-KR" altLang="en-US"/>
        </a:p>
      </dgm:t>
    </dgm:pt>
    <dgm:pt modelId="{F28395AE-5739-412E-8E20-468F67E4939B}" type="sibTrans" cxnId="{C98135C3-68FF-46A1-8B45-1B87E76853C1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7CFD242A-FBB5-4242-B422-BC633FFAA208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출고</a:t>
          </a:r>
          <a:endParaRPr lang="ko-KR" altLang="en-US" sz="1600" b="1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4884ACF1-18BD-47E8-9091-127BB653FD1C}" type="parTrans" cxnId="{03A3B672-DAC0-4748-B670-94EBC4A8B050}">
      <dgm:prSet/>
      <dgm:spPr/>
      <dgm:t>
        <a:bodyPr/>
        <a:lstStyle/>
        <a:p>
          <a:pPr latinLnBrk="1"/>
          <a:endParaRPr lang="ko-KR" altLang="en-US"/>
        </a:p>
      </dgm:t>
    </dgm:pt>
    <dgm:pt modelId="{BDA701DC-330F-43BD-B9AE-E8BE28E7E865}" type="sibTrans" cxnId="{03A3B672-DAC0-4748-B670-94EBC4A8B050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994B7E16-7D9E-412E-842F-DAAF6BBAE485}">
      <dgm:prSet phldrT="[텍스트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현장 설치</a:t>
          </a:r>
          <a:endParaRPr lang="ko-KR" altLang="en-US" sz="1600" b="1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37843967-F7CA-4C0D-9D27-37A880E8B21B}" type="parTrans" cxnId="{E30AA3CE-5089-422D-8A13-1540B84E7A69}">
      <dgm:prSet/>
      <dgm:spPr/>
      <dgm:t>
        <a:bodyPr/>
        <a:lstStyle/>
        <a:p>
          <a:pPr latinLnBrk="1"/>
          <a:endParaRPr lang="ko-KR" altLang="en-US"/>
        </a:p>
      </dgm:t>
    </dgm:pt>
    <dgm:pt modelId="{094A9C44-8AFA-4467-A090-9A413A61F2EB}" type="sibTrans" cxnId="{E30AA3CE-5089-422D-8A13-1540B84E7A69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F0B9C3E1-2637-4D34-A372-6506EBD2A03D}">
      <dgm:prSet phldrT="[텍스트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수주</a:t>
          </a:r>
          <a:r>
            <a:rPr lang="ko-KR" altLang="en-US" sz="1600" b="1" dirty="0" smtClean="0"/>
            <a:t> 및 계약</a:t>
          </a:r>
          <a:endParaRPr lang="ko-KR" altLang="en-US" sz="1600" b="1" dirty="0"/>
        </a:p>
      </dgm:t>
    </dgm:pt>
    <dgm:pt modelId="{08C38B3F-4936-4F09-9694-71544D2082BB}" type="parTrans" cxnId="{E9DE5BD1-8E01-4D35-BC6D-09AA8273469A}">
      <dgm:prSet/>
      <dgm:spPr/>
      <dgm:t>
        <a:bodyPr/>
        <a:lstStyle/>
        <a:p>
          <a:pPr latinLnBrk="1"/>
          <a:endParaRPr lang="ko-KR" altLang="en-US"/>
        </a:p>
      </dgm:t>
    </dgm:pt>
    <dgm:pt modelId="{C3D06E58-4089-45E0-8580-B2DB59E69C1A}" type="sibTrans" cxnId="{E9DE5BD1-8E01-4D35-BC6D-09AA8273469A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EDA30E08-8895-4D6B-8489-C8F480CAA8E6}">
      <dgm:prSet phldrT="[텍스트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en-US" altLang="ko-KR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A/S(</a:t>
          </a:r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하자</a:t>
          </a:r>
          <a:r>
            <a:rPr lang="en-US" altLang="ko-KR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 </a:t>
          </a:r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보수</a:t>
          </a:r>
          <a:r>
            <a:rPr lang="en-US" altLang="ko-KR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)</a:t>
          </a:r>
          <a:endParaRPr lang="ko-KR" altLang="en-US" sz="1600" b="1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gm:t>
    </dgm:pt>
    <dgm:pt modelId="{F6ED27CF-2A02-40A7-A592-1A2895907D5D}" type="parTrans" cxnId="{49F6E582-E591-4312-A484-B20F2C5E7B0C}">
      <dgm:prSet/>
      <dgm:spPr/>
      <dgm:t>
        <a:bodyPr/>
        <a:lstStyle/>
        <a:p>
          <a:pPr latinLnBrk="1"/>
          <a:endParaRPr lang="ko-KR" altLang="en-US"/>
        </a:p>
      </dgm:t>
    </dgm:pt>
    <dgm:pt modelId="{FCA47F25-B85C-444B-840B-914631A3B877}" type="sibTrans" cxnId="{49F6E582-E591-4312-A484-B20F2C5E7B0C}">
      <dgm:prSet/>
      <dgm:spPr/>
      <dgm:t>
        <a:bodyPr/>
        <a:lstStyle/>
        <a:p>
          <a:pPr latinLnBrk="1"/>
          <a:endParaRPr lang="ko-KR" altLang="en-US"/>
        </a:p>
      </dgm:t>
    </dgm:pt>
    <dgm:pt modelId="{1A88567E-B445-4A48-9D7B-6DF72D1B41F2}">
      <dgm:prSet phldrT="[텍스트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latinLnBrk="1"/>
          <a:r>
            <a:rPr lang="ko-KR" altLang="en-US" sz="16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입찰</a:t>
          </a:r>
          <a:r>
            <a:rPr lang="ko-KR" altLang="en-US" sz="1600" b="1" dirty="0" smtClean="0"/>
            <a:t> 공고</a:t>
          </a:r>
          <a:endParaRPr lang="ko-KR" altLang="en-US" sz="1600" b="1" dirty="0"/>
        </a:p>
      </dgm:t>
    </dgm:pt>
    <dgm:pt modelId="{14F298C6-B803-4ED2-985C-5CF32C9AF2E8}" type="parTrans" cxnId="{C38CBEC2-2BEA-41E5-8529-DD1A6224D8A7}">
      <dgm:prSet/>
      <dgm:spPr/>
      <dgm:t>
        <a:bodyPr/>
        <a:lstStyle/>
        <a:p>
          <a:pPr latinLnBrk="1"/>
          <a:endParaRPr lang="ko-KR" altLang="en-US"/>
        </a:p>
      </dgm:t>
    </dgm:pt>
    <dgm:pt modelId="{7A4115DC-BE4A-4478-BA82-70A91B06F881}" type="sibTrans" cxnId="{C38CBEC2-2BEA-41E5-8529-DD1A6224D8A7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B72DED8E-E245-46E7-993A-E04B0E6CAB54}" type="pres">
      <dgm:prSet presAssocID="{5D8290EB-92C8-47A2-AEB7-F0E3A35959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FF842C-A275-405D-B356-AC95F9ECE55F}" type="pres">
      <dgm:prSet presAssocID="{1A88567E-B445-4A48-9D7B-6DF72D1B41F2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3B2254-104C-405E-A887-FE8F522C2FD9}" type="pres">
      <dgm:prSet presAssocID="{7A4115DC-BE4A-4478-BA82-70A91B06F881}" presName="sibTrans" presStyleLbl="sibTrans2D1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58E084C7-7D4F-452C-BA0A-5EEED30751A6}" type="pres">
      <dgm:prSet presAssocID="{7A4115DC-BE4A-4478-BA82-70A91B06F881}" presName="connectorText" presStyleLbl="sibTrans2D1" presStyleIdx="0" presStyleCnt="11"/>
      <dgm:spPr/>
      <dgm:t>
        <a:bodyPr/>
        <a:lstStyle/>
        <a:p>
          <a:pPr latinLnBrk="1"/>
          <a:endParaRPr lang="ko-KR" altLang="en-US"/>
        </a:p>
      </dgm:t>
    </dgm:pt>
    <dgm:pt modelId="{73A26020-0F36-41ED-B6CC-478C481BDBEF}" type="pres">
      <dgm:prSet presAssocID="{F0B9C3E1-2637-4D34-A372-6506EBD2A03D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A7F3F3-13C7-4341-828F-77E39D7CC4D4}" type="pres">
      <dgm:prSet presAssocID="{C3D06E58-4089-45E0-8580-B2DB59E69C1A}" presName="sibTrans" presStyleLbl="sibTrans2D1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88A0D1C0-07E3-453B-A57E-6076D5B69B5C}" type="pres">
      <dgm:prSet presAssocID="{C3D06E58-4089-45E0-8580-B2DB59E69C1A}" presName="connectorText" presStyleLbl="sibTrans2D1" presStyleIdx="1" presStyleCnt="11"/>
      <dgm:spPr/>
      <dgm:t>
        <a:bodyPr/>
        <a:lstStyle/>
        <a:p>
          <a:pPr latinLnBrk="1"/>
          <a:endParaRPr lang="ko-KR" altLang="en-US"/>
        </a:p>
      </dgm:t>
    </dgm:pt>
    <dgm:pt modelId="{6B9A4296-3123-431D-9DF6-CFE713C24B08}" type="pres">
      <dgm:prSet presAssocID="{EB39EEC5-D2C6-4A93-8811-B256E0747D32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31DCD4-CAA6-4EEC-A043-CF932E4C0117}" type="pres">
      <dgm:prSet presAssocID="{3FA99259-4030-4746-8236-E03A75A1DBAB}" presName="sibTrans" presStyleLbl="sibTrans2D1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F745334F-2587-4D6F-B031-6B1936EA5B83}" type="pres">
      <dgm:prSet presAssocID="{3FA99259-4030-4746-8236-E03A75A1DBAB}" presName="connectorText" presStyleLbl="sibTrans2D1" presStyleIdx="2" presStyleCnt="11"/>
      <dgm:spPr/>
      <dgm:t>
        <a:bodyPr/>
        <a:lstStyle/>
        <a:p>
          <a:pPr latinLnBrk="1"/>
          <a:endParaRPr lang="ko-KR" altLang="en-US"/>
        </a:p>
      </dgm:t>
    </dgm:pt>
    <dgm:pt modelId="{EEB5FB5A-78A2-4091-A7C8-5C7409DF4530}" type="pres">
      <dgm:prSet presAssocID="{4AD7008C-B629-4A31-B8CB-8448582222DC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2F1E5B-CCE2-4053-BF99-5A80662D41D8}" type="pres">
      <dgm:prSet presAssocID="{DC37596B-4DA7-4B40-98AD-C5DF5566F9AB}" presName="sibTrans" presStyleLbl="sibTrans2D1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D6B043B0-144C-4D10-9417-700AEA11D304}" type="pres">
      <dgm:prSet presAssocID="{DC37596B-4DA7-4B40-98AD-C5DF5566F9AB}" presName="connectorText" presStyleLbl="sibTrans2D1" presStyleIdx="3" presStyleCnt="11"/>
      <dgm:spPr/>
      <dgm:t>
        <a:bodyPr/>
        <a:lstStyle/>
        <a:p>
          <a:pPr latinLnBrk="1"/>
          <a:endParaRPr lang="ko-KR" altLang="en-US"/>
        </a:p>
      </dgm:t>
    </dgm:pt>
    <dgm:pt modelId="{29CB2BEC-B488-4FF6-8189-BDD2190009A9}" type="pres">
      <dgm:prSet presAssocID="{77F3882B-A9E0-488A-8BF0-C1121A191A49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30298-117C-4138-986A-B40216A6715A}" type="pres">
      <dgm:prSet presAssocID="{075D8DAE-C470-4C9E-8C26-BEE515C4D0CE}" presName="sibTrans" presStyleLbl="sibTrans2D1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80893B75-A57C-4CE3-AC6E-25824FCEF383}" type="pres">
      <dgm:prSet presAssocID="{075D8DAE-C470-4C9E-8C26-BEE515C4D0CE}" presName="connectorText" presStyleLbl="sibTrans2D1" presStyleIdx="4" presStyleCnt="11"/>
      <dgm:spPr/>
      <dgm:t>
        <a:bodyPr/>
        <a:lstStyle/>
        <a:p>
          <a:pPr latinLnBrk="1"/>
          <a:endParaRPr lang="ko-KR" altLang="en-US"/>
        </a:p>
      </dgm:t>
    </dgm:pt>
    <dgm:pt modelId="{4467E29F-F0F0-4EBF-A21E-ABD834997CE8}" type="pres">
      <dgm:prSet presAssocID="{28FC863D-B783-41DE-BD01-03F34168DBE1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C154DD-807E-49DC-8467-FE1787C5A8F2}" type="pres">
      <dgm:prSet presAssocID="{4299BA08-1483-4D88-ADC8-0BC1337841C5}" presName="sibTrans" presStyleLbl="sibTrans2D1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9DFCB814-FE28-4496-BC16-FAFBE189C6FD}" type="pres">
      <dgm:prSet presAssocID="{4299BA08-1483-4D88-ADC8-0BC1337841C5}" presName="connectorText" presStyleLbl="sibTrans2D1" presStyleIdx="5" presStyleCnt="11"/>
      <dgm:spPr/>
      <dgm:t>
        <a:bodyPr/>
        <a:lstStyle/>
        <a:p>
          <a:pPr latinLnBrk="1"/>
          <a:endParaRPr lang="ko-KR" altLang="en-US"/>
        </a:p>
      </dgm:t>
    </dgm:pt>
    <dgm:pt modelId="{AE3B39F2-840D-4F49-98FB-9C3ADD8F4AA3}" type="pres">
      <dgm:prSet presAssocID="{9E121AFA-12E3-4D57-B355-0A5AB4890C1B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428320-A158-4EF6-87DE-53F241910E18}" type="pres">
      <dgm:prSet presAssocID="{CD07E87C-E06A-4060-9A0B-BF08AE5BAA38}" presName="sibTrans" presStyleLbl="sibTrans2D1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040C3EF2-613F-407B-BA4B-BDDFBC9604C0}" type="pres">
      <dgm:prSet presAssocID="{CD07E87C-E06A-4060-9A0B-BF08AE5BAA38}" presName="connectorText" presStyleLbl="sibTrans2D1" presStyleIdx="6" presStyleCnt="11"/>
      <dgm:spPr/>
      <dgm:t>
        <a:bodyPr/>
        <a:lstStyle/>
        <a:p>
          <a:pPr latinLnBrk="1"/>
          <a:endParaRPr lang="ko-KR" altLang="en-US"/>
        </a:p>
      </dgm:t>
    </dgm:pt>
    <dgm:pt modelId="{59B44429-1F31-44A3-88F2-3A7BDB99F74F}" type="pres">
      <dgm:prSet presAssocID="{0AAB6F95-5EA4-47C1-AA02-62791D113EDC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09E22F-BEBC-422F-ACBB-A6ABB4DA16DA}" type="pres">
      <dgm:prSet presAssocID="{4FB4BAE4-D621-4DF7-AC8D-7409A013C375}" presName="sibTrans" presStyleLbl="sibTrans2D1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28566DE9-6523-4BEB-B648-82E3DDB71E85}" type="pres">
      <dgm:prSet presAssocID="{4FB4BAE4-D621-4DF7-AC8D-7409A013C375}" presName="connectorText" presStyleLbl="sibTrans2D1" presStyleIdx="7" presStyleCnt="11"/>
      <dgm:spPr/>
      <dgm:t>
        <a:bodyPr/>
        <a:lstStyle/>
        <a:p>
          <a:pPr latinLnBrk="1"/>
          <a:endParaRPr lang="ko-KR" altLang="en-US"/>
        </a:p>
      </dgm:t>
    </dgm:pt>
    <dgm:pt modelId="{2C8649F5-43CA-4E6E-A1B1-65953ED00F31}" type="pres">
      <dgm:prSet presAssocID="{3BA283DA-223F-4F8E-9FE2-D0991DDFADC1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1A8C41-77CA-404C-8FBC-DB5FCBF04463}" type="pres">
      <dgm:prSet presAssocID="{F28395AE-5739-412E-8E20-468F67E4939B}" presName="sibTrans" presStyleLbl="sibTrans2D1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A2F96121-6961-4DE7-B9A5-2A79E4FA1E72}" type="pres">
      <dgm:prSet presAssocID="{F28395AE-5739-412E-8E20-468F67E4939B}" presName="connectorText" presStyleLbl="sibTrans2D1" presStyleIdx="8" presStyleCnt="11"/>
      <dgm:spPr/>
      <dgm:t>
        <a:bodyPr/>
        <a:lstStyle/>
        <a:p>
          <a:pPr latinLnBrk="1"/>
          <a:endParaRPr lang="ko-KR" altLang="en-US"/>
        </a:p>
      </dgm:t>
    </dgm:pt>
    <dgm:pt modelId="{3D4EE8A9-CC90-4E16-A307-D54B0CB8A637}" type="pres">
      <dgm:prSet presAssocID="{7CFD242A-FBB5-4242-B422-BC633FFAA208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34B347-7A1D-4AE4-9D77-0B9D0C2E01CE}" type="pres">
      <dgm:prSet presAssocID="{BDA701DC-330F-43BD-B9AE-E8BE28E7E865}" presName="sibTrans" presStyleLbl="sibTrans2D1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5760FA5E-1D9D-4F3A-8206-631078B857FB}" type="pres">
      <dgm:prSet presAssocID="{BDA701DC-330F-43BD-B9AE-E8BE28E7E865}" presName="connectorText" presStyleLbl="sibTrans2D1" presStyleIdx="9" presStyleCnt="11"/>
      <dgm:spPr/>
      <dgm:t>
        <a:bodyPr/>
        <a:lstStyle/>
        <a:p>
          <a:pPr latinLnBrk="1"/>
          <a:endParaRPr lang="ko-KR" altLang="en-US"/>
        </a:p>
      </dgm:t>
    </dgm:pt>
    <dgm:pt modelId="{FC24EA14-8F50-44E3-9F08-10AEAA78084F}" type="pres">
      <dgm:prSet presAssocID="{994B7E16-7D9E-412E-842F-DAAF6BBAE485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FE4C55-E7BA-4F72-8DE4-4433FFCE3751}" type="pres">
      <dgm:prSet presAssocID="{094A9C44-8AFA-4467-A090-9A413A61F2EB}" presName="sibTrans" presStyleLbl="sibTrans2D1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59A37806-F0F6-4FE3-BE39-64E4640D9E12}" type="pres">
      <dgm:prSet presAssocID="{094A9C44-8AFA-4467-A090-9A413A61F2EB}" presName="connectorText" presStyleLbl="sibTrans2D1" presStyleIdx="10" presStyleCnt="11"/>
      <dgm:spPr/>
      <dgm:t>
        <a:bodyPr/>
        <a:lstStyle/>
        <a:p>
          <a:pPr latinLnBrk="1"/>
          <a:endParaRPr lang="ko-KR" altLang="en-US"/>
        </a:p>
      </dgm:t>
    </dgm:pt>
    <dgm:pt modelId="{FCA1E15F-6EDE-4462-B83C-1F78DA1AF066}" type="pres">
      <dgm:prSet presAssocID="{EDA30E08-8895-4D6B-8489-C8F480CAA8E6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7CEF8FC-E642-4B85-9025-E35665943D07}" type="presOf" srcId="{4299BA08-1483-4D88-ADC8-0BC1337841C5}" destId="{B0C154DD-807E-49DC-8467-FE1787C5A8F2}" srcOrd="0" destOrd="0" presId="urn:microsoft.com/office/officeart/2005/8/layout/process5"/>
    <dgm:cxn modelId="{96D307DB-0845-40CE-9AE7-302D1737EB04}" srcId="{5D8290EB-92C8-47A2-AEB7-F0E3A359595E}" destId="{4AD7008C-B629-4A31-B8CB-8448582222DC}" srcOrd="3" destOrd="0" parTransId="{88BF5F14-2E74-4F6F-BC46-68277E8DDF1D}" sibTransId="{DC37596B-4DA7-4B40-98AD-C5DF5566F9AB}"/>
    <dgm:cxn modelId="{0CE75A38-C42E-4EAC-A34F-1AF18255028F}" type="presOf" srcId="{4299BA08-1483-4D88-ADC8-0BC1337841C5}" destId="{9DFCB814-FE28-4496-BC16-FAFBE189C6FD}" srcOrd="1" destOrd="0" presId="urn:microsoft.com/office/officeart/2005/8/layout/process5"/>
    <dgm:cxn modelId="{91378031-35F3-44C9-89DE-1EA5007DB53D}" type="presOf" srcId="{7A4115DC-BE4A-4478-BA82-70A91B06F881}" destId="{58E084C7-7D4F-452C-BA0A-5EEED30751A6}" srcOrd="1" destOrd="0" presId="urn:microsoft.com/office/officeart/2005/8/layout/process5"/>
    <dgm:cxn modelId="{7EA318AF-8386-4FB4-B73A-0A08DD8350A7}" type="presOf" srcId="{4AD7008C-B629-4A31-B8CB-8448582222DC}" destId="{EEB5FB5A-78A2-4091-A7C8-5C7409DF4530}" srcOrd="0" destOrd="0" presId="urn:microsoft.com/office/officeart/2005/8/layout/process5"/>
    <dgm:cxn modelId="{91E5C848-1D4B-499E-A9CD-E4790FD671C8}" type="presOf" srcId="{C3D06E58-4089-45E0-8580-B2DB59E69C1A}" destId="{AAA7F3F3-13C7-4341-828F-77E39D7CC4D4}" srcOrd="0" destOrd="0" presId="urn:microsoft.com/office/officeart/2005/8/layout/process5"/>
    <dgm:cxn modelId="{27E431D9-D2A0-440A-9FCC-4222E7AC8F66}" type="presOf" srcId="{DC37596B-4DA7-4B40-98AD-C5DF5566F9AB}" destId="{592F1E5B-CCE2-4053-BF99-5A80662D41D8}" srcOrd="0" destOrd="0" presId="urn:microsoft.com/office/officeart/2005/8/layout/process5"/>
    <dgm:cxn modelId="{E30AA3CE-5089-422D-8A13-1540B84E7A69}" srcId="{5D8290EB-92C8-47A2-AEB7-F0E3A359595E}" destId="{994B7E16-7D9E-412E-842F-DAAF6BBAE485}" srcOrd="10" destOrd="0" parTransId="{37843967-F7CA-4C0D-9D27-37A880E8B21B}" sibTransId="{094A9C44-8AFA-4467-A090-9A413A61F2EB}"/>
    <dgm:cxn modelId="{FF832F7D-5736-473A-91CF-44DB2CF4082E}" type="presOf" srcId="{CD07E87C-E06A-4060-9A0B-BF08AE5BAA38}" destId="{040C3EF2-613F-407B-BA4B-BDDFBC9604C0}" srcOrd="1" destOrd="0" presId="urn:microsoft.com/office/officeart/2005/8/layout/process5"/>
    <dgm:cxn modelId="{F6C848A3-522D-4E9F-B89E-FA5F66E7F28F}" type="presOf" srcId="{4FB4BAE4-D621-4DF7-AC8D-7409A013C375}" destId="{6009E22F-BEBC-422F-ACBB-A6ABB4DA16DA}" srcOrd="0" destOrd="0" presId="urn:microsoft.com/office/officeart/2005/8/layout/process5"/>
    <dgm:cxn modelId="{6715DFE1-2E9D-42F1-8DB1-A4CA5956761E}" type="presOf" srcId="{7A4115DC-BE4A-4478-BA82-70A91B06F881}" destId="{D83B2254-104C-405E-A887-FE8F522C2FD9}" srcOrd="0" destOrd="0" presId="urn:microsoft.com/office/officeart/2005/8/layout/process5"/>
    <dgm:cxn modelId="{3DE6C5D8-5970-45F0-AAAA-A52E1E82960D}" type="presOf" srcId="{4FB4BAE4-D621-4DF7-AC8D-7409A013C375}" destId="{28566DE9-6523-4BEB-B648-82E3DDB71E85}" srcOrd="1" destOrd="0" presId="urn:microsoft.com/office/officeart/2005/8/layout/process5"/>
    <dgm:cxn modelId="{B6AC57AF-4015-420A-872A-EF8D58E11C58}" type="presOf" srcId="{F0B9C3E1-2637-4D34-A372-6506EBD2A03D}" destId="{73A26020-0F36-41ED-B6CC-478C481BDBEF}" srcOrd="0" destOrd="0" presId="urn:microsoft.com/office/officeart/2005/8/layout/process5"/>
    <dgm:cxn modelId="{43437513-282E-438D-AC21-6930E1CD38AD}" type="presOf" srcId="{1A88567E-B445-4A48-9D7B-6DF72D1B41F2}" destId="{75FF842C-A275-405D-B356-AC95F9ECE55F}" srcOrd="0" destOrd="0" presId="urn:microsoft.com/office/officeart/2005/8/layout/process5"/>
    <dgm:cxn modelId="{A38AD24D-DDAF-4C0C-8CE8-EDB6AECD53C2}" type="presOf" srcId="{7CFD242A-FBB5-4242-B422-BC633FFAA208}" destId="{3D4EE8A9-CC90-4E16-A307-D54B0CB8A637}" srcOrd="0" destOrd="0" presId="urn:microsoft.com/office/officeart/2005/8/layout/process5"/>
    <dgm:cxn modelId="{1103BE87-0929-4E48-B27A-22AFA456D601}" type="presOf" srcId="{5D8290EB-92C8-47A2-AEB7-F0E3A359595E}" destId="{B72DED8E-E245-46E7-993A-E04B0E6CAB54}" srcOrd="0" destOrd="0" presId="urn:microsoft.com/office/officeart/2005/8/layout/process5"/>
    <dgm:cxn modelId="{29736928-FD8E-4FAE-82AC-64BD11A5E1EA}" type="presOf" srcId="{C3D06E58-4089-45E0-8580-B2DB59E69C1A}" destId="{88A0D1C0-07E3-453B-A57E-6076D5B69B5C}" srcOrd="1" destOrd="0" presId="urn:microsoft.com/office/officeart/2005/8/layout/process5"/>
    <dgm:cxn modelId="{7FBB5132-3DD8-4817-A1C7-CB369B19C6BF}" srcId="{5D8290EB-92C8-47A2-AEB7-F0E3A359595E}" destId="{EB39EEC5-D2C6-4A93-8811-B256E0747D32}" srcOrd="2" destOrd="0" parTransId="{B259C3C6-5C19-4B51-8A55-8ABC3511A4F6}" sibTransId="{3FA99259-4030-4746-8236-E03A75A1DBAB}"/>
    <dgm:cxn modelId="{E9DE5BD1-8E01-4D35-BC6D-09AA8273469A}" srcId="{5D8290EB-92C8-47A2-AEB7-F0E3A359595E}" destId="{F0B9C3E1-2637-4D34-A372-6506EBD2A03D}" srcOrd="1" destOrd="0" parTransId="{08C38B3F-4936-4F09-9694-71544D2082BB}" sibTransId="{C3D06E58-4089-45E0-8580-B2DB59E69C1A}"/>
    <dgm:cxn modelId="{B05D070B-780B-419A-9168-9CF1DC6AC992}" type="presOf" srcId="{F28395AE-5739-412E-8E20-468F67E4939B}" destId="{A2F96121-6961-4DE7-B9A5-2A79E4FA1E72}" srcOrd="1" destOrd="0" presId="urn:microsoft.com/office/officeart/2005/8/layout/process5"/>
    <dgm:cxn modelId="{2928D3F8-B8E6-4ABA-94FD-F0A2F0B6C9DD}" type="presOf" srcId="{075D8DAE-C470-4C9E-8C26-BEE515C4D0CE}" destId="{80893B75-A57C-4CE3-AC6E-25824FCEF383}" srcOrd="1" destOrd="0" presId="urn:microsoft.com/office/officeart/2005/8/layout/process5"/>
    <dgm:cxn modelId="{FB15F12F-04EE-4475-9485-2B079F828CDF}" type="presOf" srcId="{9E121AFA-12E3-4D57-B355-0A5AB4890C1B}" destId="{AE3B39F2-840D-4F49-98FB-9C3ADD8F4AA3}" srcOrd="0" destOrd="0" presId="urn:microsoft.com/office/officeart/2005/8/layout/process5"/>
    <dgm:cxn modelId="{F591C3B8-5F62-4CA4-AD8F-6616FED2567E}" type="presOf" srcId="{28FC863D-B783-41DE-BD01-03F34168DBE1}" destId="{4467E29F-F0F0-4EBF-A21E-ABD834997CE8}" srcOrd="0" destOrd="0" presId="urn:microsoft.com/office/officeart/2005/8/layout/process5"/>
    <dgm:cxn modelId="{5B9EEB08-DBA9-464B-AC34-BD687BFC9E61}" srcId="{5D8290EB-92C8-47A2-AEB7-F0E3A359595E}" destId="{9E121AFA-12E3-4D57-B355-0A5AB4890C1B}" srcOrd="6" destOrd="0" parTransId="{3D557DCE-DC45-4FE3-80EB-52D7D80DBFAD}" sibTransId="{CD07E87C-E06A-4060-9A0B-BF08AE5BAA38}"/>
    <dgm:cxn modelId="{5A286ECC-43CA-4D7D-8E40-5281C40584F0}" type="presOf" srcId="{BDA701DC-330F-43BD-B9AE-E8BE28E7E865}" destId="{5760FA5E-1D9D-4F3A-8206-631078B857FB}" srcOrd="1" destOrd="0" presId="urn:microsoft.com/office/officeart/2005/8/layout/process5"/>
    <dgm:cxn modelId="{6726B331-C891-4289-B1ED-95AEDE924AF4}" type="presOf" srcId="{094A9C44-8AFA-4467-A090-9A413A61F2EB}" destId="{7FFE4C55-E7BA-4F72-8DE4-4433FFCE3751}" srcOrd="0" destOrd="0" presId="urn:microsoft.com/office/officeart/2005/8/layout/process5"/>
    <dgm:cxn modelId="{68246AB4-702B-4D60-AA7D-2F308C4F6E99}" type="presOf" srcId="{77F3882B-A9E0-488A-8BF0-C1121A191A49}" destId="{29CB2BEC-B488-4FF6-8189-BDD2190009A9}" srcOrd="0" destOrd="0" presId="urn:microsoft.com/office/officeart/2005/8/layout/process5"/>
    <dgm:cxn modelId="{A841727A-872B-462F-BE3C-35124C06ABB7}" type="presOf" srcId="{EB39EEC5-D2C6-4A93-8811-B256E0747D32}" destId="{6B9A4296-3123-431D-9DF6-CFE713C24B08}" srcOrd="0" destOrd="0" presId="urn:microsoft.com/office/officeart/2005/8/layout/process5"/>
    <dgm:cxn modelId="{CEF00B61-8985-4D68-B2C7-D6038E34E118}" srcId="{5D8290EB-92C8-47A2-AEB7-F0E3A359595E}" destId="{77F3882B-A9E0-488A-8BF0-C1121A191A49}" srcOrd="4" destOrd="0" parTransId="{E503B865-3109-4D47-AD08-FC38E67A9EB1}" sibTransId="{075D8DAE-C470-4C9E-8C26-BEE515C4D0CE}"/>
    <dgm:cxn modelId="{0BD39281-8E5D-492A-B39D-8F8D2BB415F8}" type="presOf" srcId="{3BA283DA-223F-4F8E-9FE2-D0991DDFADC1}" destId="{2C8649F5-43CA-4E6E-A1B1-65953ED00F31}" srcOrd="0" destOrd="0" presId="urn:microsoft.com/office/officeart/2005/8/layout/process5"/>
    <dgm:cxn modelId="{438D01E3-E69E-47AB-8338-B50A93FF9DE3}" type="presOf" srcId="{075D8DAE-C470-4C9E-8C26-BEE515C4D0CE}" destId="{87230298-117C-4138-986A-B40216A6715A}" srcOrd="0" destOrd="0" presId="urn:microsoft.com/office/officeart/2005/8/layout/process5"/>
    <dgm:cxn modelId="{C38CBEC2-2BEA-41E5-8529-DD1A6224D8A7}" srcId="{5D8290EB-92C8-47A2-AEB7-F0E3A359595E}" destId="{1A88567E-B445-4A48-9D7B-6DF72D1B41F2}" srcOrd="0" destOrd="0" parTransId="{14F298C6-B803-4ED2-985C-5CF32C9AF2E8}" sibTransId="{7A4115DC-BE4A-4478-BA82-70A91B06F881}"/>
    <dgm:cxn modelId="{49F6E582-E591-4312-A484-B20F2C5E7B0C}" srcId="{5D8290EB-92C8-47A2-AEB7-F0E3A359595E}" destId="{EDA30E08-8895-4D6B-8489-C8F480CAA8E6}" srcOrd="11" destOrd="0" parTransId="{F6ED27CF-2A02-40A7-A592-1A2895907D5D}" sibTransId="{FCA47F25-B85C-444B-840B-914631A3B877}"/>
    <dgm:cxn modelId="{32BA5023-4948-499B-9478-6A0A771C4B38}" type="presOf" srcId="{BDA701DC-330F-43BD-B9AE-E8BE28E7E865}" destId="{E934B347-7A1D-4AE4-9D77-0B9D0C2E01CE}" srcOrd="0" destOrd="0" presId="urn:microsoft.com/office/officeart/2005/8/layout/process5"/>
    <dgm:cxn modelId="{8A3567BB-1B7C-49F6-84AD-45F43D5AEDB4}" type="presOf" srcId="{DC37596B-4DA7-4B40-98AD-C5DF5566F9AB}" destId="{D6B043B0-144C-4D10-9417-700AEA11D304}" srcOrd="1" destOrd="0" presId="urn:microsoft.com/office/officeart/2005/8/layout/process5"/>
    <dgm:cxn modelId="{CD1AD43B-A0E0-4B6E-96BD-34DA8BE5AE62}" type="presOf" srcId="{994B7E16-7D9E-412E-842F-DAAF6BBAE485}" destId="{FC24EA14-8F50-44E3-9F08-10AEAA78084F}" srcOrd="0" destOrd="0" presId="urn:microsoft.com/office/officeart/2005/8/layout/process5"/>
    <dgm:cxn modelId="{CD9FD175-6EBE-4DD6-A099-27CD2320576D}" srcId="{5D8290EB-92C8-47A2-AEB7-F0E3A359595E}" destId="{28FC863D-B783-41DE-BD01-03F34168DBE1}" srcOrd="5" destOrd="0" parTransId="{61FA7D1D-3E44-415C-8BB4-E887B0B79BD4}" sibTransId="{4299BA08-1483-4D88-ADC8-0BC1337841C5}"/>
    <dgm:cxn modelId="{076FDBCF-0C85-4388-AC3A-522586099EBF}" type="presOf" srcId="{CD07E87C-E06A-4060-9A0B-BF08AE5BAA38}" destId="{2E428320-A158-4EF6-87DE-53F241910E18}" srcOrd="0" destOrd="0" presId="urn:microsoft.com/office/officeart/2005/8/layout/process5"/>
    <dgm:cxn modelId="{6D26F65D-71C5-4062-A1CD-5245066B6868}" type="presOf" srcId="{F28395AE-5739-412E-8E20-468F67E4939B}" destId="{D91A8C41-77CA-404C-8FBC-DB5FCBF04463}" srcOrd="0" destOrd="0" presId="urn:microsoft.com/office/officeart/2005/8/layout/process5"/>
    <dgm:cxn modelId="{6B11C50E-1DBC-4ED3-ACF4-E78D41C98687}" type="presOf" srcId="{094A9C44-8AFA-4467-A090-9A413A61F2EB}" destId="{59A37806-F0F6-4FE3-BE39-64E4640D9E12}" srcOrd="1" destOrd="0" presId="urn:microsoft.com/office/officeart/2005/8/layout/process5"/>
    <dgm:cxn modelId="{4213BAFD-832D-4E1E-8119-413D977BC81D}" type="presOf" srcId="{EDA30E08-8895-4D6B-8489-C8F480CAA8E6}" destId="{FCA1E15F-6EDE-4462-B83C-1F78DA1AF066}" srcOrd="0" destOrd="0" presId="urn:microsoft.com/office/officeart/2005/8/layout/process5"/>
    <dgm:cxn modelId="{FD499C09-31BB-486F-8258-08ADCFC69728}" type="presOf" srcId="{3FA99259-4030-4746-8236-E03A75A1DBAB}" destId="{0F31DCD4-CAA6-4EEC-A043-CF932E4C0117}" srcOrd="0" destOrd="0" presId="urn:microsoft.com/office/officeart/2005/8/layout/process5"/>
    <dgm:cxn modelId="{61967C29-3849-4D3D-8A28-769480C99214}" type="presOf" srcId="{0AAB6F95-5EA4-47C1-AA02-62791D113EDC}" destId="{59B44429-1F31-44A3-88F2-3A7BDB99F74F}" srcOrd="0" destOrd="0" presId="urn:microsoft.com/office/officeart/2005/8/layout/process5"/>
    <dgm:cxn modelId="{2C5D7622-854C-4602-A656-5F381025DF64}" type="presOf" srcId="{3FA99259-4030-4746-8236-E03A75A1DBAB}" destId="{F745334F-2587-4D6F-B031-6B1936EA5B83}" srcOrd="1" destOrd="0" presId="urn:microsoft.com/office/officeart/2005/8/layout/process5"/>
    <dgm:cxn modelId="{03A3B672-DAC0-4748-B670-94EBC4A8B050}" srcId="{5D8290EB-92C8-47A2-AEB7-F0E3A359595E}" destId="{7CFD242A-FBB5-4242-B422-BC633FFAA208}" srcOrd="9" destOrd="0" parTransId="{4884ACF1-18BD-47E8-9091-127BB653FD1C}" sibTransId="{BDA701DC-330F-43BD-B9AE-E8BE28E7E865}"/>
    <dgm:cxn modelId="{C98135C3-68FF-46A1-8B45-1B87E76853C1}" srcId="{5D8290EB-92C8-47A2-AEB7-F0E3A359595E}" destId="{3BA283DA-223F-4F8E-9FE2-D0991DDFADC1}" srcOrd="8" destOrd="0" parTransId="{F9BFFA2F-60FC-4AC3-A442-FD8F2B8A49B6}" sibTransId="{F28395AE-5739-412E-8E20-468F67E4939B}"/>
    <dgm:cxn modelId="{906FD659-70C9-4FE3-9C08-962AA7E298BC}" srcId="{5D8290EB-92C8-47A2-AEB7-F0E3A359595E}" destId="{0AAB6F95-5EA4-47C1-AA02-62791D113EDC}" srcOrd="7" destOrd="0" parTransId="{479F350D-6879-42FF-954A-4B9F1CEA365A}" sibTransId="{4FB4BAE4-D621-4DF7-AC8D-7409A013C375}"/>
    <dgm:cxn modelId="{4B667B22-4BC0-47B4-8F88-979F63140C42}" type="presParOf" srcId="{B72DED8E-E245-46E7-993A-E04B0E6CAB54}" destId="{75FF842C-A275-405D-B356-AC95F9ECE55F}" srcOrd="0" destOrd="0" presId="urn:microsoft.com/office/officeart/2005/8/layout/process5"/>
    <dgm:cxn modelId="{6CD21C41-D9CE-42AC-A1DF-97B414218701}" type="presParOf" srcId="{B72DED8E-E245-46E7-993A-E04B0E6CAB54}" destId="{D83B2254-104C-405E-A887-FE8F522C2FD9}" srcOrd="1" destOrd="0" presId="urn:microsoft.com/office/officeart/2005/8/layout/process5"/>
    <dgm:cxn modelId="{3920ED5E-95A7-4CA6-8559-D98448C71471}" type="presParOf" srcId="{D83B2254-104C-405E-A887-FE8F522C2FD9}" destId="{58E084C7-7D4F-452C-BA0A-5EEED30751A6}" srcOrd="0" destOrd="0" presId="urn:microsoft.com/office/officeart/2005/8/layout/process5"/>
    <dgm:cxn modelId="{4F765D64-8F8F-4201-A260-79D3579FF058}" type="presParOf" srcId="{B72DED8E-E245-46E7-993A-E04B0E6CAB54}" destId="{73A26020-0F36-41ED-B6CC-478C481BDBEF}" srcOrd="2" destOrd="0" presId="urn:microsoft.com/office/officeart/2005/8/layout/process5"/>
    <dgm:cxn modelId="{B7385EFA-5175-48BC-9162-81FB90894B8F}" type="presParOf" srcId="{B72DED8E-E245-46E7-993A-E04B0E6CAB54}" destId="{AAA7F3F3-13C7-4341-828F-77E39D7CC4D4}" srcOrd="3" destOrd="0" presId="urn:microsoft.com/office/officeart/2005/8/layout/process5"/>
    <dgm:cxn modelId="{51195B70-FF61-4133-9868-5A258CE9E866}" type="presParOf" srcId="{AAA7F3F3-13C7-4341-828F-77E39D7CC4D4}" destId="{88A0D1C0-07E3-453B-A57E-6076D5B69B5C}" srcOrd="0" destOrd="0" presId="urn:microsoft.com/office/officeart/2005/8/layout/process5"/>
    <dgm:cxn modelId="{9FB803E4-5800-446A-AB22-34020D60F3B7}" type="presParOf" srcId="{B72DED8E-E245-46E7-993A-E04B0E6CAB54}" destId="{6B9A4296-3123-431D-9DF6-CFE713C24B08}" srcOrd="4" destOrd="0" presId="urn:microsoft.com/office/officeart/2005/8/layout/process5"/>
    <dgm:cxn modelId="{6DD001CA-1915-4893-80DD-1DA221B5334D}" type="presParOf" srcId="{B72DED8E-E245-46E7-993A-E04B0E6CAB54}" destId="{0F31DCD4-CAA6-4EEC-A043-CF932E4C0117}" srcOrd="5" destOrd="0" presId="urn:microsoft.com/office/officeart/2005/8/layout/process5"/>
    <dgm:cxn modelId="{F1910229-4C75-4AE2-AB93-0ED5BAE24EB7}" type="presParOf" srcId="{0F31DCD4-CAA6-4EEC-A043-CF932E4C0117}" destId="{F745334F-2587-4D6F-B031-6B1936EA5B83}" srcOrd="0" destOrd="0" presId="urn:microsoft.com/office/officeart/2005/8/layout/process5"/>
    <dgm:cxn modelId="{CE6FB4F2-E366-4BEB-A733-F7B0F35590B0}" type="presParOf" srcId="{B72DED8E-E245-46E7-993A-E04B0E6CAB54}" destId="{EEB5FB5A-78A2-4091-A7C8-5C7409DF4530}" srcOrd="6" destOrd="0" presId="urn:microsoft.com/office/officeart/2005/8/layout/process5"/>
    <dgm:cxn modelId="{A63F1467-DAB7-4BE3-8B09-7088EB8970D2}" type="presParOf" srcId="{B72DED8E-E245-46E7-993A-E04B0E6CAB54}" destId="{592F1E5B-CCE2-4053-BF99-5A80662D41D8}" srcOrd="7" destOrd="0" presId="urn:microsoft.com/office/officeart/2005/8/layout/process5"/>
    <dgm:cxn modelId="{EA93CC1A-C216-4D41-8BB3-2CAB324BB8E2}" type="presParOf" srcId="{592F1E5B-CCE2-4053-BF99-5A80662D41D8}" destId="{D6B043B0-144C-4D10-9417-700AEA11D304}" srcOrd="0" destOrd="0" presId="urn:microsoft.com/office/officeart/2005/8/layout/process5"/>
    <dgm:cxn modelId="{FE9B818C-62E2-4B7C-AD8D-9184A0A7CCB0}" type="presParOf" srcId="{B72DED8E-E245-46E7-993A-E04B0E6CAB54}" destId="{29CB2BEC-B488-4FF6-8189-BDD2190009A9}" srcOrd="8" destOrd="0" presId="urn:microsoft.com/office/officeart/2005/8/layout/process5"/>
    <dgm:cxn modelId="{09B24770-FF23-49A3-B024-B298219B16CD}" type="presParOf" srcId="{B72DED8E-E245-46E7-993A-E04B0E6CAB54}" destId="{87230298-117C-4138-986A-B40216A6715A}" srcOrd="9" destOrd="0" presId="urn:microsoft.com/office/officeart/2005/8/layout/process5"/>
    <dgm:cxn modelId="{9498BE18-5114-43A8-9FD3-BFC46B77C4E0}" type="presParOf" srcId="{87230298-117C-4138-986A-B40216A6715A}" destId="{80893B75-A57C-4CE3-AC6E-25824FCEF383}" srcOrd="0" destOrd="0" presId="urn:microsoft.com/office/officeart/2005/8/layout/process5"/>
    <dgm:cxn modelId="{486574A5-0B5D-47EF-B872-0A0618200D0F}" type="presParOf" srcId="{B72DED8E-E245-46E7-993A-E04B0E6CAB54}" destId="{4467E29F-F0F0-4EBF-A21E-ABD834997CE8}" srcOrd="10" destOrd="0" presId="urn:microsoft.com/office/officeart/2005/8/layout/process5"/>
    <dgm:cxn modelId="{290713E4-9807-4B7E-8274-9D26C21D1100}" type="presParOf" srcId="{B72DED8E-E245-46E7-993A-E04B0E6CAB54}" destId="{B0C154DD-807E-49DC-8467-FE1787C5A8F2}" srcOrd="11" destOrd="0" presId="urn:microsoft.com/office/officeart/2005/8/layout/process5"/>
    <dgm:cxn modelId="{D248E271-E257-4E9A-939C-EE79160F8630}" type="presParOf" srcId="{B0C154DD-807E-49DC-8467-FE1787C5A8F2}" destId="{9DFCB814-FE28-4496-BC16-FAFBE189C6FD}" srcOrd="0" destOrd="0" presId="urn:microsoft.com/office/officeart/2005/8/layout/process5"/>
    <dgm:cxn modelId="{192860E2-F4F2-46C8-B639-F0E363F3679F}" type="presParOf" srcId="{B72DED8E-E245-46E7-993A-E04B0E6CAB54}" destId="{AE3B39F2-840D-4F49-98FB-9C3ADD8F4AA3}" srcOrd="12" destOrd="0" presId="urn:microsoft.com/office/officeart/2005/8/layout/process5"/>
    <dgm:cxn modelId="{22F7B19D-7AC8-4CB9-A86C-719CB59728FE}" type="presParOf" srcId="{B72DED8E-E245-46E7-993A-E04B0E6CAB54}" destId="{2E428320-A158-4EF6-87DE-53F241910E18}" srcOrd="13" destOrd="0" presId="urn:microsoft.com/office/officeart/2005/8/layout/process5"/>
    <dgm:cxn modelId="{678870CD-8BC8-49C4-B373-6D05AC7D59F3}" type="presParOf" srcId="{2E428320-A158-4EF6-87DE-53F241910E18}" destId="{040C3EF2-613F-407B-BA4B-BDDFBC9604C0}" srcOrd="0" destOrd="0" presId="urn:microsoft.com/office/officeart/2005/8/layout/process5"/>
    <dgm:cxn modelId="{C7AD0605-4280-4506-A9ED-E3395C592AF6}" type="presParOf" srcId="{B72DED8E-E245-46E7-993A-E04B0E6CAB54}" destId="{59B44429-1F31-44A3-88F2-3A7BDB99F74F}" srcOrd="14" destOrd="0" presId="urn:microsoft.com/office/officeart/2005/8/layout/process5"/>
    <dgm:cxn modelId="{174D131C-CE49-45C9-8EBD-261FE6A9C533}" type="presParOf" srcId="{B72DED8E-E245-46E7-993A-E04B0E6CAB54}" destId="{6009E22F-BEBC-422F-ACBB-A6ABB4DA16DA}" srcOrd="15" destOrd="0" presId="urn:microsoft.com/office/officeart/2005/8/layout/process5"/>
    <dgm:cxn modelId="{1E096254-2DB4-460A-8B06-F45917481CAF}" type="presParOf" srcId="{6009E22F-BEBC-422F-ACBB-A6ABB4DA16DA}" destId="{28566DE9-6523-4BEB-B648-82E3DDB71E85}" srcOrd="0" destOrd="0" presId="urn:microsoft.com/office/officeart/2005/8/layout/process5"/>
    <dgm:cxn modelId="{FB8BCAF6-6561-4B06-922C-F18CD581B385}" type="presParOf" srcId="{B72DED8E-E245-46E7-993A-E04B0E6CAB54}" destId="{2C8649F5-43CA-4E6E-A1B1-65953ED00F31}" srcOrd="16" destOrd="0" presId="urn:microsoft.com/office/officeart/2005/8/layout/process5"/>
    <dgm:cxn modelId="{4B665E15-9FDF-48BF-8C40-4211554B0389}" type="presParOf" srcId="{B72DED8E-E245-46E7-993A-E04B0E6CAB54}" destId="{D91A8C41-77CA-404C-8FBC-DB5FCBF04463}" srcOrd="17" destOrd="0" presId="urn:microsoft.com/office/officeart/2005/8/layout/process5"/>
    <dgm:cxn modelId="{A952E09F-E836-4E3A-9CD9-D605C0E832F9}" type="presParOf" srcId="{D91A8C41-77CA-404C-8FBC-DB5FCBF04463}" destId="{A2F96121-6961-4DE7-B9A5-2A79E4FA1E72}" srcOrd="0" destOrd="0" presId="urn:microsoft.com/office/officeart/2005/8/layout/process5"/>
    <dgm:cxn modelId="{286F79EE-5880-484A-93A5-78D6FBBF2A7F}" type="presParOf" srcId="{B72DED8E-E245-46E7-993A-E04B0E6CAB54}" destId="{3D4EE8A9-CC90-4E16-A307-D54B0CB8A637}" srcOrd="18" destOrd="0" presId="urn:microsoft.com/office/officeart/2005/8/layout/process5"/>
    <dgm:cxn modelId="{EB6C58CB-210D-437B-BD7A-932D3D348706}" type="presParOf" srcId="{B72DED8E-E245-46E7-993A-E04B0E6CAB54}" destId="{E934B347-7A1D-4AE4-9D77-0B9D0C2E01CE}" srcOrd="19" destOrd="0" presId="urn:microsoft.com/office/officeart/2005/8/layout/process5"/>
    <dgm:cxn modelId="{80AB1B4E-730C-4BB5-BC68-83628FF39AA5}" type="presParOf" srcId="{E934B347-7A1D-4AE4-9D77-0B9D0C2E01CE}" destId="{5760FA5E-1D9D-4F3A-8206-631078B857FB}" srcOrd="0" destOrd="0" presId="urn:microsoft.com/office/officeart/2005/8/layout/process5"/>
    <dgm:cxn modelId="{0A3EDA58-232A-4E5D-9D8D-C4F7E79BC932}" type="presParOf" srcId="{B72DED8E-E245-46E7-993A-E04B0E6CAB54}" destId="{FC24EA14-8F50-44E3-9F08-10AEAA78084F}" srcOrd="20" destOrd="0" presId="urn:microsoft.com/office/officeart/2005/8/layout/process5"/>
    <dgm:cxn modelId="{F1730703-25F8-4C11-AF16-9578FEF7BB5B}" type="presParOf" srcId="{B72DED8E-E245-46E7-993A-E04B0E6CAB54}" destId="{7FFE4C55-E7BA-4F72-8DE4-4433FFCE3751}" srcOrd="21" destOrd="0" presId="urn:microsoft.com/office/officeart/2005/8/layout/process5"/>
    <dgm:cxn modelId="{F2FE1F45-9263-4259-839E-12176F1CFC6F}" type="presParOf" srcId="{7FFE4C55-E7BA-4F72-8DE4-4433FFCE3751}" destId="{59A37806-F0F6-4FE3-BE39-64E4640D9E12}" srcOrd="0" destOrd="0" presId="urn:microsoft.com/office/officeart/2005/8/layout/process5"/>
    <dgm:cxn modelId="{4E5E3822-631D-4D29-A261-15C97465AD3A}" type="presParOf" srcId="{B72DED8E-E245-46E7-993A-E04B0E6CAB54}" destId="{FCA1E15F-6EDE-4462-B83C-1F78DA1AF066}" srcOrd="22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F842C-A275-405D-B356-AC95F9ECE55F}">
      <dsp:nvSpPr>
        <dsp:cNvPr id="0" name=""/>
        <dsp:cNvSpPr/>
      </dsp:nvSpPr>
      <dsp:spPr>
        <a:xfrm>
          <a:off x="3748" y="444945"/>
          <a:ext cx="1638903" cy="98334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입찰</a:t>
          </a:r>
          <a:r>
            <a:rPr lang="ko-KR" altLang="en-US" sz="1600" b="1" kern="1200" dirty="0" smtClean="0"/>
            <a:t> 공고</a:t>
          </a:r>
          <a:endParaRPr lang="ko-KR" altLang="en-US" sz="1600" b="1" kern="1200" dirty="0"/>
        </a:p>
      </dsp:txBody>
      <dsp:txXfrm>
        <a:off x="32549" y="473746"/>
        <a:ext cx="1581301" cy="925740"/>
      </dsp:txXfrm>
    </dsp:sp>
    <dsp:sp modelId="{D83B2254-104C-405E-A887-FE8F522C2FD9}">
      <dsp:nvSpPr>
        <dsp:cNvPr id="0" name=""/>
        <dsp:cNvSpPr/>
      </dsp:nvSpPr>
      <dsp:spPr>
        <a:xfrm>
          <a:off x="1786875" y="733392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1786875" y="814682"/>
        <a:ext cx="243213" cy="243868"/>
      </dsp:txXfrm>
    </dsp:sp>
    <dsp:sp modelId="{73A26020-0F36-41ED-B6CC-478C481BDBEF}">
      <dsp:nvSpPr>
        <dsp:cNvPr id="0" name=""/>
        <dsp:cNvSpPr/>
      </dsp:nvSpPr>
      <dsp:spPr>
        <a:xfrm>
          <a:off x="2298213" y="444945"/>
          <a:ext cx="1638903" cy="98334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수주</a:t>
          </a:r>
          <a:r>
            <a:rPr lang="ko-KR" altLang="en-US" sz="1600" b="1" kern="1200" dirty="0" smtClean="0"/>
            <a:t> 및 계약</a:t>
          </a:r>
          <a:endParaRPr lang="ko-KR" altLang="en-US" sz="1600" b="1" kern="1200" dirty="0"/>
        </a:p>
      </dsp:txBody>
      <dsp:txXfrm>
        <a:off x="2327014" y="473746"/>
        <a:ext cx="1581301" cy="925740"/>
      </dsp:txXfrm>
    </dsp:sp>
    <dsp:sp modelId="{AAA7F3F3-13C7-4341-828F-77E39D7CC4D4}">
      <dsp:nvSpPr>
        <dsp:cNvPr id="0" name=""/>
        <dsp:cNvSpPr/>
      </dsp:nvSpPr>
      <dsp:spPr>
        <a:xfrm>
          <a:off x="4081340" y="733392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4081340" y="814682"/>
        <a:ext cx="243213" cy="243868"/>
      </dsp:txXfrm>
    </dsp:sp>
    <dsp:sp modelId="{6B9A4296-3123-431D-9DF6-CFE713C24B08}">
      <dsp:nvSpPr>
        <dsp:cNvPr id="0" name=""/>
        <dsp:cNvSpPr/>
      </dsp:nvSpPr>
      <dsp:spPr>
        <a:xfrm>
          <a:off x="4592678" y="444945"/>
          <a:ext cx="1638903" cy="983342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자재</a:t>
          </a:r>
          <a:r>
            <a:rPr lang="ko-KR" altLang="en-US" sz="1600" b="1" kern="1200" dirty="0" smtClean="0"/>
            <a:t> 입고</a:t>
          </a:r>
          <a:endParaRPr lang="ko-KR" altLang="en-US" sz="1600" b="1" kern="1200" dirty="0"/>
        </a:p>
      </dsp:txBody>
      <dsp:txXfrm>
        <a:off x="4621479" y="473746"/>
        <a:ext cx="1581301" cy="925740"/>
      </dsp:txXfrm>
    </dsp:sp>
    <dsp:sp modelId="{0F31DCD4-CAA6-4EEC-A043-CF932E4C0117}">
      <dsp:nvSpPr>
        <dsp:cNvPr id="0" name=""/>
        <dsp:cNvSpPr/>
      </dsp:nvSpPr>
      <dsp:spPr>
        <a:xfrm>
          <a:off x="6375805" y="733392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6375805" y="814682"/>
        <a:ext cx="243213" cy="243868"/>
      </dsp:txXfrm>
    </dsp:sp>
    <dsp:sp modelId="{EEB5FB5A-78A2-4091-A7C8-5C7409DF4530}">
      <dsp:nvSpPr>
        <dsp:cNvPr id="0" name=""/>
        <dsp:cNvSpPr/>
      </dsp:nvSpPr>
      <dsp:spPr>
        <a:xfrm>
          <a:off x="6887143" y="444945"/>
          <a:ext cx="1638903" cy="983342"/>
        </a:xfrm>
        <a:prstGeom prst="roundRect">
          <a:avLst>
            <a:gd name="adj" fmla="val 10000"/>
          </a:avLst>
        </a:prstGeom>
        <a:solidFill>
          <a:srgbClr val="7030A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rgbClr val="FFFF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rPr>
            <a:t>절단</a:t>
          </a:r>
          <a:endParaRPr lang="ko-KR" altLang="en-US" sz="1600" b="1" kern="1200" dirty="0">
            <a:solidFill>
              <a:srgbClr val="FFFF00"/>
            </a:solidFill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6915944" y="473746"/>
        <a:ext cx="1581301" cy="925740"/>
      </dsp:txXfrm>
    </dsp:sp>
    <dsp:sp modelId="{592F1E5B-CCE2-4053-BF99-5A80662D41D8}">
      <dsp:nvSpPr>
        <dsp:cNvPr id="0" name=""/>
        <dsp:cNvSpPr/>
      </dsp:nvSpPr>
      <dsp:spPr>
        <a:xfrm rot="5400000">
          <a:off x="7532871" y="1543011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 rot="-5400000">
        <a:off x="7584661" y="1572511"/>
        <a:ext cx="243868" cy="243213"/>
      </dsp:txXfrm>
    </dsp:sp>
    <dsp:sp modelId="{29CB2BEC-B488-4FF6-8189-BDD2190009A9}">
      <dsp:nvSpPr>
        <dsp:cNvPr id="0" name=""/>
        <dsp:cNvSpPr/>
      </dsp:nvSpPr>
      <dsp:spPr>
        <a:xfrm>
          <a:off x="6887143" y="2083849"/>
          <a:ext cx="1638903" cy="983342"/>
        </a:xfrm>
        <a:prstGeom prst="roundRect">
          <a:avLst>
            <a:gd name="adj" fmla="val 10000"/>
          </a:avLst>
        </a:prstGeom>
        <a:solidFill>
          <a:srgbClr val="7030A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rgbClr val="FFFF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rPr>
            <a:t>접착</a:t>
          </a:r>
          <a:endParaRPr lang="ko-KR" altLang="en-US" sz="1600" b="1" kern="1200" dirty="0">
            <a:solidFill>
              <a:srgbClr val="FFFF00"/>
            </a:solidFill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6915944" y="2112650"/>
        <a:ext cx="1581301" cy="925740"/>
      </dsp:txXfrm>
    </dsp:sp>
    <dsp:sp modelId="{87230298-117C-4138-986A-B40216A6715A}">
      <dsp:nvSpPr>
        <dsp:cNvPr id="0" name=""/>
        <dsp:cNvSpPr/>
      </dsp:nvSpPr>
      <dsp:spPr>
        <a:xfrm rot="10800000">
          <a:off x="6395472" y="2372296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 rot="10800000">
        <a:off x="6499706" y="2453586"/>
        <a:ext cx="243213" cy="243868"/>
      </dsp:txXfrm>
    </dsp:sp>
    <dsp:sp modelId="{4467E29F-F0F0-4EBF-A21E-ABD834997CE8}">
      <dsp:nvSpPr>
        <dsp:cNvPr id="0" name=""/>
        <dsp:cNvSpPr/>
      </dsp:nvSpPr>
      <dsp:spPr>
        <a:xfrm>
          <a:off x="4592678" y="2083849"/>
          <a:ext cx="1638903" cy="983342"/>
        </a:xfrm>
        <a:prstGeom prst="roundRect">
          <a:avLst>
            <a:gd name="adj" fmla="val 10000"/>
          </a:avLst>
        </a:prstGeom>
        <a:solidFill>
          <a:srgbClr val="7030A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rgbClr val="FFFF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rPr>
            <a:t>구멍 가공</a:t>
          </a:r>
          <a:endParaRPr lang="ko-KR" altLang="en-US" sz="1600" b="1" kern="1200" dirty="0">
            <a:solidFill>
              <a:srgbClr val="FFFF00"/>
            </a:solidFill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4621479" y="2112650"/>
        <a:ext cx="1581301" cy="925740"/>
      </dsp:txXfrm>
    </dsp:sp>
    <dsp:sp modelId="{B0C154DD-807E-49DC-8467-FE1787C5A8F2}">
      <dsp:nvSpPr>
        <dsp:cNvPr id="0" name=""/>
        <dsp:cNvSpPr/>
      </dsp:nvSpPr>
      <dsp:spPr>
        <a:xfrm rot="10800000">
          <a:off x="4101007" y="2372296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 rot="10800000">
        <a:off x="4205241" y="2453586"/>
        <a:ext cx="243213" cy="243868"/>
      </dsp:txXfrm>
    </dsp:sp>
    <dsp:sp modelId="{AE3B39F2-840D-4F49-98FB-9C3ADD8F4AA3}">
      <dsp:nvSpPr>
        <dsp:cNvPr id="0" name=""/>
        <dsp:cNvSpPr/>
      </dsp:nvSpPr>
      <dsp:spPr>
        <a:xfrm>
          <a:off x="2298213" y="2083849"/>
          <a:ext cx="1638903" cy="983342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조립</a:t>
          </a:r>
          <a:endParaRPr lang="ko-KR" altLang="en-US" sz="1600" b="1" kern="1200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2327014" y="2112650"/>
        <a:ext cx="1581301" cy="925740"/>
      </dsp:txXfrm>
    </dsp:sp>
    <dsp:sp modelId="{2E428320-A158-4EF6-87DE-53F241910E18}">
      <dsp:nvSpPr>
        <dsp:cNvPr id="0" name=""/>
        <dsp:cNvSpPr/>
      </dsp:nvSpPr>
      <dsp:spPr>
        <a:xfrm rot="10800000">
          <a:off x="1806542" y="2372296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 rot="10800000">
        <a:off x="1910776" y="2453586"/>
        <a:ext cx="243213" cy="243868"/>
      </dsp:txXfrm>
    </dsp:sp>
    <dsp:sp modelId="{59B44429-1F31-44A3-88F2-3A7BDB99F74F}">
      <dsp:nvSpPr>
        <dsp:cNvPr id="0" name=""/>
        <dsp:cNvSpPr/>
      </dsp:nvSpPr>
      <dsp:spPr>
        <a:xfrm>
          <a:off x="3748" y="2083849"/>
          <a:ext cx="1638903" cy="983342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제품 검사</a:t>
          </a:r>
          <a:endParaRPr lang="ko-KR" altLang="en-US" sz="1600" b="1" kern="1200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32549" y="2112650"/>
        <a:ext cx="1581301" cy="925740"/>
      </dsp:txXfrm>
    </dsp:sp>
    <dsp:sp modelId="{6009E22F-BEBC-422F-ACBB-A6ABB4DA16DA}">
      <dsp:nvSpPr>
        <dsp:cNvPr id="0" name=""/>
        <dsp:cNvSpPr/>
      </dsp:nvSpPr>
      <dsp:spPr>
        <a:xfrm rot="5400000">
          <a:off x="649476" y="3181914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 rot="-5400000">
        <a:off x="701266" y="3211414"/>
        <a:ext cx="243868" cy="243213"/>
      </dsp:txXfrm>
    </dsp:sp>
    <dsp:sp modelId="{2C8649F5-43CA-4E6E-A1B1-65953ED00F31}">
      <dsp:nvSpPr>
        <dsp:cNvPr id="0" name=""/>
        <dsp:cNvSpPr/>
      </dsp:nvSpPr>
      <dsp:spPr>
        <a:xfrm>
          <a:off x="3748" y="3722753"/>
          <a:ext cx="1638903" cy="983342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포장</a:t>
          </a:r>
          <a:endParaRPr lang="ko-KR" altLang="en-US" sz="1600" b="1" kern="1200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32549" y="3751554"/>
        <a:ext cx="1581301" cy="925740"/>
      </dsp:txXfrm>
    </dsp:sp>
    <dsp:sp modelId="{D91A8C41-77CA-404C-8FBC-DB5FCBF04463}">
      <dsp:nvSpPr>
        <dsp:cNvPr id="0" name=""/>
        <dsp:cNvSpPr/>
      </dsp:nvSpPr>
      <dsp:spPr>
        <a:xfrm>
          <a:off x="1786875" y="4011200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1786875" y="4092490"/>
        <a:ext cx="243213" cy="243868"/>
      </dsp:txXfrm>
    </dsp:sp>
    <dsp:sp modelId="{3D4EE8A9-CC90-4E16-A307-D54B0CB8A637}">
      <dsp:nvSpPr>
        <dsp:cNvPr id="0" name=""/>
        <dsp:cNvSpPr/>
      </dsp:nvSpPr>
      <dsp:spPr>
        <a:xfrm>
          <a:off x="2298213" y="3722753"/>
          <a:ext cx="1638903" cy="983342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출고</a:t>
          </a:r>
          <a:endParaRPr lang="ko-KR" altLang="en-US" sz="1600" b="1" kern="1200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2327014" y="3751554"/>
        <a:ext cx="1581301" cy="925740"/>
      </dsp:txXfrm>
    </dsp:sp>
    <dsp:sp modelId="{E934B347-7A1D-4AE4-9D77-0B9D0C2E01CE}">
      <dsp:nvSpPr>
        <dsp:cNvPr id="0" name=""/>
        <dsp:cNvSpPr/>
      </dsp:nvSpPr>
      <dsp:spPr>
        <a:xfrm>
          <a:off x="4081340" y="4011200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4081340" y="4092490"/>
        <a:ext cx="243213" cy="243868"/>
      </dsp:txXfrm>
    </dsp:sp>
    <dsp:sp modelId="{FC24EA14-8F50-44E3-9F08-10AEAA78084F}">
      <dsp:nvSpPr>
        <dsp:cNvPr id="0" name=""/>
        <dsp:cNvSpPr/>
      </dsp:nvSpPr>
      <dsp:spPr>
        <a:xfrm>
          <a:off x="4592678" y="3722753"/>
          <a:ext cx="1638903" cy="98334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현장 설치</a:t>
          </a:r>
          <a:endParaRPr lang="ko-KR" altLang="en-US" sz="1600" b="1" kern="1200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4621479" y="3751554"/>
        <a:ext cx="1581301" cy="925740"/>
      </dsp:txXfrm>
    </dsp:sp>
    <dsp:sp modelId="{7FFE4C55-E7BA-4F72-8DE4-4433FFCE3751}">
      <dsp:nvSpPr>
        <dsp:cNvPr id="0" name=""/>
        <dsp:cNvSpPr/>
      </dsp:nvSpPr>
      <dsp:spPr>
        <a:xfrm>
          <a:off x="6375805" y="4011200"/>
          <a:ext cx="347447" cy="406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6375805" y="4092490"/>
        <a:ext cx="243213" cy="243868"/>
      </dsp:txXfrm>
    </dsp:sp>
    <dsp:sp modelId="{FCA1E15F-6EDE-4462-B83C-1F78DA1AF066}">
      <dsp:nvSpPr>
        <dsp:cNvPr id="0" name=""/>
        <dsp:cNvSpPr/>
      </dsp:nvSpPr>
      <dsp:spPr>
        <a:xfrm>
          <a:off x="6887143" y="3722753"/>
          <a:ext cx="1638903" cy="98334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A/S(</a:t>
          </a: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하자</a:t>
          </a:r>
          <a:r>
            <a:rPr lang="en-US" altLang="ko-KR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 </a:t>
          </a:r>
          <a:r>
            <a:rPr lang="ko-KR" altLang="en-US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보수</a:t>
          </a:r>
          <a:r>
            <a:rPr lang="en-US" altLang="ko-KR" sz="1600" b="1" kern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rPr>
            <a:t>)</a:t>
          </a:r>
          <a:endParaRPr lang="ko-KR" altLang="en-US" sz="1600" b="1" kern="1200" dirty="0">
            <a:latin typeface="Noto Sans KR SemiBold" panose="020B0200000000000000" pitchFamily="50" charset="-127"/>
            <a:ea typeface="Noto Sans KR SemiBold" panose="020B0200000000000000" pitchFamily="50" charset="-127"/>
          </a:endParaRPr>
        </a:p>
      </dsp:txBody>
      <dsp:txXfrm>
        <a:off x="6915944" y="3751554"/>
        <a:ext cx="1581301" cy="925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4E8B0-70D4-4671-AC7C-D0D9D7413F39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0EBC-2A56-43E2-9C3D-DB088E4B60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4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BC-2A56-43E2-9C3D-DB088E4B60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4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BC-2A56-43E2-9C3D-DB088E4B60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2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6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3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11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9133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2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6900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848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9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412" y="117084"/>
            <a:ext cx="1833786" cy="4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8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58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1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2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8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77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40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0A9B89-B893-4EAB-B4B7-A6CBBBBD2CBB}" type="datetimeFigureOut">
              <a:rPr lang="ko-KR" altLang="en-US" smtClean="0"/>
              <a:t>2026-02-23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F97292E-569B-4B04-A3FE-450050954A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59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8982" y="1765514"/>
            <a:ext cx="7470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Q4. </a:t>
            </a:r>
            <a:r>
              <a:rPr lang="ko-KR" altLang="en-US" sz="4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스마트 팩토리 개발 및 구현</a:t>
            </a:r>
            <a:endParaRPr lang="ko-KR" altLang="en-US" sz="4400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6154" y="283373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Revision 0.5</a:t>
            </a:r>
            <a:endParaRPr lang="ko-KR" altLang="en-US" sz="2000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82714" y="6119610"/>
            <a:ext cx="3847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2026.02.23   </a:t>
            </a:r>
            <a:r>
              <a:rPr lang="ko-KR" altLang="en-US" sz="2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㈜형경 산업</a:t>
            </a:r>
            <a:r>
              <a:rPr lang="en-US" altLang="ko-KR" sz="2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r>
              <a:rPr lang="ko-KR" altLang="en-US" sz="2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이주철</a:t>
            </a:r>
            <a:r>
              <a:rPr lang="en-US" altLang="ko-KR" sz="2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ko-KR" altLang="en-US" sz="2000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4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2495" y="505480"/>
            <a:ext cx="82324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제조 공정 내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필수 과제 및 문제점</a:t>
            </a:r>
            <a:endParaRPr lang="en-US" altLang="ko-KR" sz="28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2800" b="1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US" altLang="ko-KR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Tx/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장비의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실시간 가동 상태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모니터링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(X)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FontTx/>
              <a:buAutoNum type="arabicParenR"/>
            </a:pP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FontTx/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일일 생산량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수집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표시 기능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(X)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자재 입고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투입할 때 자동화 처리 방안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(X) (ex,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바코드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/QR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342900" indent="-342900">
              <a:buAutoNum type="arabicParenR"/>
            </a:pP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재단 후 제품 그룹별 수량 카운트 및 라벨링 방법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(X)</a:t>
            </a:r>
          </a:p>
          <a:p>
            <a:pPr marL="342900" indent="-342900">
              <a:buAutoNum type="arabicParenR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공정 후 가공된 자재의 효율적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품질 검사 방법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(X)</a:t>
            </a:r>
            <a:endParaRPr lang="en-US" altLang="ko-KR" dirty="0">
              <a:solidFill>
                <a:srgbClr val="92D050"/>
              </a:solidFill>
            </a:endParaRPr>
          </a:p>
          <a:p>
            <a:endParaRPr lang="en-US" altLang="ko-KR" b="1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0596" y="581680"/>
            <a:ext cx="373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8</a:t>
            </a:r>
            <a:r>
              <a:rPr lang="en-US" altLang="ko-KR" sz="2800" b="1" dirty="0" smtClean="0">
                <a:solidFill>
                  <a:srgbClr val="002060"/>
                </a:solidFill>
              </a:rPr>
              <a:t>. Action Plan</a:t>
            </a:r>
            <a:endParaRPr lang="en-US" altLang="ko-KR" dirty="0" smtClean="0">
              <a:solidFill>
                <a:srgbClr val="002060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30596" y="1674741"/>
            <a:ext cx="9187779" cy="4080598"/>
            <a:chOff x="1237129" y="1459591"/>
            <a:chExt cx="9212023" cy="3737496"/>
          </a:xfrm>
        </p:grpSpPr>
        <p:sp>
          <p:nvSpPr>
            <p:cNvPr id="9" name="자유형 8"/>
            <p:cNvSpPr/>
            <p:nvPr/>
          </p:nvSpPr>
          <p:spPr>
            <a:xfrm>
              <a:off x="5081560" y="2789521"/>
              <a:ext cx="5367592" cy="1088887"/>
            </a:xfrm>
            <a:custGeom>
              <a:avLst/>
              <a:gdLst>
                <a:gd name="connsiteX0" fmla="*/ 202695 w 1216148"/>
                <a:gd name="connsiteY0" fmla="*/ 0 h 5245010"/>
                <a:gd name="connsiteX1" fmla="*/ 1013453 w 1216148"/>
                <a:gd name="connsiteY1" fmla="*/ 0 h 5245010"/>
                <a:gd name="connsiteX2" fmla="*/ 1216148 w 1216148"/>
                <a:gd name="connsiteY2" fmla="*/ 202695 h 5245010"/>
                <a:gd name="connsiteX3" fmla="*/ 1216148 w 1216148"/>
                <a:gd name="connsiteY3" fmla="*/ 5245010 h 5245010"/>
                <a:gd name="connsiteX4" fmla="*/ 1216148 w 1216148"/>
                <a:gd name="connsiteY4" fmla="*/ 5245010 h 5245010"/>
                <a:gd name="connsiteX5" fmla="*/ 0 w 1216148"/>
                <a:gd name="connsiteY5" fmla="*/ 5245010 h 5245010"/>
                <a:gd name="connsiteX6" fmla="*/ 0 w 1216148"/>
                <a:gd name="connsiteY6" fmla="*/ 5245010 h 5245010"/>
                <a:gd name="connsiteX7" fmla="*/ 0 w 1216148"/>
                <a:gd name="connsiteY7" fmla="*/ 202695 h 5245010"/>
                <a:gd name="connsiteX8" fmla="*/ 202695 w 1216148"/>
                <a:gd name="connsiteY8" fmla="*/ 0 h 52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48" h="5245010">
                  <a:moveTo>
                    <a:pt x="1216148" y="874184"/>
                  </a:moveTo>
                  <a:lnTo>
                    <a:pt x="1216148" y="4370826"/>
                  </a:lnTo>
                  <a:cubicBezTo>
                    <a:pt x="1216148" y="4853623"/>
                    <a:pt x="1195106" y="5245010"/>
                    <a:pt x="1169150" y="5245010"/>
                  </a:cubicBezTo>
                  <a:lnTo>
                    <a:pt x="0" y="5245010"/>
                  </a:lnTo>
                  <a:lnTo>
                    <a:pt x="0" y="52450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69150" y="0"/>
                  </a:lnTo>
                  <a:cubicBezTo>
                    <a:pt x="1195106" y="0"/>
                    <a:pt x="1216148" y="391387"/>
                    <a:pt x="1216148" y="874184"/>
                  </a:cubicBezTo>
                  <a:close/>
                </a:path>
              </a:pathLst>
            </a:custGeom>
            <a:solidFill>
              <a:srgbClr val="92D050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631" tIns="103181" rIns="146996" bIns="103183" numCol="1" spcCol="1270" anchor="ctr" anchorCtr="0">
              <a:noAutofit/>
            </a:bodyPr>
            <a:lstStyle/>
            <a:p>
              <a:pPr marL="171450" lvl="1" indent="-171450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l"/>
              </a:pPr>
              <a:r>
                <a:rPr lang="ko-KR" altLang="en-US" sz="1400" b="1" dirty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정부 스마트 팩토리 과제 신청 및 선정 </a:t>
              </a:r>
              <a:r>
                <a:rPr lang="ko-KR" altLang="en-US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대응</a:t>
              </a:r>
              <a:endParaRPr lang="en-US" altLang="ko-KR" sz="1400" b="1" dirty="0" smtClean="0">
                <a:solidFill>
                  <a:schemeClr val="bg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marL="171450" lvl="1" indent="-171450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l"/>
              </a:pPr>
              <a:r>
                <a:rPr lang="ko-KR" altLang="en-US" sz="1400" b="1" kern="1200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레거시 </a:t>
              </a:r>
              <a:r>
                <a:rPr lang="en-US" altLang="ko-KR" sz="1400" b="1" kern="1200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(ERP) </a:t>
              </a:r>
              <a:r>
                <a:rPr lang="ko-KR" altLang="en-US" sz="1400" b="1" kern="1200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연동 인터페이스 설계 </a:t>
              </a:r>
              <a:endParaRPr lang="en-US" altLang="ko-KR" sz="1400" b="1" kern="1200" dirty="0" smtClean="0">
                <a:solidFill>
                  <a:schemeClr val="bg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marL="171450" lvl="1" indent="-171450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l"/>
              </a:pPr>
              <a:r>
                <a: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MES </a:t>
              </a:r>
              <a:r>
                <a:rPr lang="ko-KR" altLang="en-US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시스템 구축 착수 </a:t>
              </a:r>
              <a:r>
                <a: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</a:t>
              </a:r>
              <a:r>
                <a:rPr lang="ko-KR" altLang="en-US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기초 모듈</a:t>
              </a:r>
              <a:r>
                <a: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)</a:t>
              </a:r>
            </a:p>
            <a:p>
              <a:pPr marL="171450" lvl="1" indent="-171450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l"/>
              </a:pPr>
              <a:r>
                <a: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IoT </a:t>
              </a:r>
              <a:r>
                <a:rPr lang="ko-KR" altLang="en-US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데이터 수집 안정화 및 최적화 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237129" y="1459591"/>
              <a:ext cx="9212023" cy="3737496"/>
              <a:chOff x="1237129" y="1479015"/>
              <a:chExt cx="9212023" cy="3737496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1237129" y="1479015"/>
                <a:ext cx="2950318" cy="1160621"/>
              </a:xfrm>
              <a:custGeom>
                <a:avLst/>
                <a:gdLst>
                  <a:gd name="connsiteX0" fmla="*/ 0 w 2950318"/>
                  <a:gd name="connsiteY0" fmla="*/ 197608 h 1185623"/>
                  <a:gd name="connsiteX1" fmla="*/ 197608 w 2950318"/>
                  <a:gd name="connsiteY1" fmla="*/ 0 h 1185623"/>
                  <a:gd name="connsiteX2" fmla="*/ 2752710 w 2950318"/>
                  <a:gd name="connsiteY2" fmla="*/ 0 h 1185623"/>
                  <a:gd name="connsiteX3" fmla="*/ 2950318 w 2950318"/>
                  <a:gd name="connsiteY3" fmla="*/ 197608 h 1185623"/>
                  <a:gd name="connsiteX4" fmla="*/ 2950318 w 2950318"/>
                  <a:gd name="connsiteY4" fmla="*/ 988015 h 1185623"/>
                  <a:gd name="connsiteX5" fmla="*/ 2752710 w 2950318"/>
                  <a:gd name="connsiteY5" fmla="*/ 1185623 h 1185623"/>
                  <a:gd name="connsiteX6" fmla="*/ 197608 w 2950318"/>
                  <a:gd name="connsiteY6" fmla="*/ 1185623 h 1185623"/>
                  <a:gd name="connsiteX7" fmla="*/ 0 w 2950318"/>
                  <a:gd name="connsiteY7" fmla="*/ 988015 h 1185623"/>
                  <a:gd name="connsiteX8" fmla="*/ 0 w 2950318"/>
                  <a:gd name="connsiteY8" fmla="*/ 197608 h 118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0318" h="1185623">
                    <a:moveTo>
                      <a:pt x="0" y="197608"/>
                    </a:moveTo>
                    <a:cubicBezTo>
                      <a:pt x="0" y="88472"/>
                      <a:pt x="88472" y="0"/>
                      <a:pt x="197608" y="0"/>
                    </a:cubicBezTo>
                    <a:lnTo>
                      <a:pt x="2752710" y="0"/>
                    </a:lnTo>
                    <a:cubicBezTo>
                      <a:pt x="2861846" y="0"/>
                      <a:pt x="2950318" y="88472"/>
                      <a:pt x="2950318" y="197608"/>
                    </a:cubicBezTo>
                    <a:lnTo>
                      <a:pt x="2950318" y="988015"/>
                    </a:lnTo>
                    <a:cubicBezTo>
                      <a:pt x="2950318" y="1097151"/>
                      <a:pt x="2861846" y="1185623"/>
                      <a:pt x="2752710" y="1185623"/>
                    </a:cubicBezTo>
                    <a:lnTo>
                      <a:pt x="197608" y="1185623"/>
                    </a:lnTo>
                    <a:cubicBezTo>
                      <a:pt x="88472" y="1185623"/>
                      <a:pt x="0" y="1097151"/>
                      <a:pt x="0" y="988015"/>
                    </a:cubicBezTo>
                    <a:lnTo>
                      <a:pt x="0" y="197608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317" tIns="103597" rIns="149317" bIns="103597" numCol="1" spcCol="1270" anchor="ctr" anchorCtr="0">
                <a:noAutofit/>
              </a:bodyPr>
              <a:lstStyle/>
              <a:p>
                <a:pPr lvl="0" algn="ctr" defTabSz="1066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1</a:t>
                </a:r>
                <a:r>
                  <a:rPr lang="ko-KR" altLang="en-US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단계</a:t>
                </a:r>
                <a:r>
                  <a:rPr lang="en-US" altLang="ko-KR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(01~04</a:t>
                </a:r>
                <a:r>
                  <a:rPr lang="en-US" altLang="ko-KR" sz="2400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</a:t>
                </a:r>
              </a:p>
              <a:p>
                <a:pPr lvl="0" algn="ctr" defTabSz="1066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IoT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통신 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&amp;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실시간 데이터 수집</a:t>
                </a:r>
                <a:endParaRPr lang="ko-KR" altLang="en-US" sz="1200" b="1" kern="1200" dirty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1237129" y="2770951"/>
                <a:ext cx="2950318" cy="1164877"/>
              </a:xfrm>
              <a:custGeom>
                <a:avLst/>
                <a:gdLst>
                  <a:gd name="connsiteX0" fmla="*/ 0 w 2950318"/>
                  <a:gd name="connsiteY0" fmla="*/ 198332 h 1189971"/>
                  <a:gd name="connsiteX1" fmla="*/ 198332 w 2950318"/>
                  <a:gd name="connsiteY1" fmla="*/ 0 h 1189971"/>
                  <a:gd name="connsiteX2" fmla="*/ 2751986 w 2950318"/>
                  <a:gd name="connsiteY2" fmla="*/ 0 h 1189971"/>
                  <a:gd name="connsiteX3" fmla="*/ 2950318 w 2950318"/>
                  <a:gd name="connsiteY3" fmla="*/ 198332 h 1189971"/>
                  <a:gd name="connsiteX4" fmla="*/ 2950318 w 2950318"/>
                  <a:gd name="connsiteY4" fmla="*/ 991639 h 1189971"/>
                  <a:gd name="connsiteX5" fmla="*/ 2751986 w 2950318"/>
                  <a:gd name="connsiteY5" fmla="*/ 1189971 h 1189971"/>
                  <a:gd name="connsiteX6" fmla="*/ 198332 w 2950318"/>
                  <a:gd name="connsiteY6" fmla="*/ 1189971 h 1189971"/>
                  <a:gd name="connsiteX7" fmla="*/ 0 w 2950318"/>
                  <a:gd name="connsiteY7" fmla="*/ 991639 h 1189971"/>
                  <a:gd name="connsiteX8" fmla="*/ 0 w 2950318"/>
                  <a:gd name="connsiteY8" fmla="*/ 198332 h 1189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0318" h="1189971">
                    <a:moveTo>
                      <a:pt x="0" y="198332"/>
                    </a:moveTo>
                    <a:cubicBezTo>
                      <a:pt x="0" y="88796"/>
                      <a:pt x="88796" y="0"/>
                      <a:pt x="198332" y="0"/>
                    </a:cubicBezTo>
                    <a:lnTo>
                      <a:pt x="2751986" y="0"/>
                    </a:lnTo>
                    <a:cubicBezTo>
                      <a:pt x="2861522" y="0"/>
                      <a:pt x="2950318" y="88796"/>
                      <a:pt x="2950318" y="198332"/>
                    </a:cubicBezTo>
                    <a:lnTo>
                      <a:pt x="2950318" y="991639"/>
                    </a:lnTo>
                    <a:cubicBezTo>
                      <a:pt x="2950318" y="1101175"/>
                      <a:pt x="2861522" y="1189971"/>
                      <a:pt x="2751986" y="1189971"/>
                    </a:cubicBezTo>
                    <a:lnTo>
                      <a:pt x="198332" y="1189971"/>
                    </a:lnTo>
                    <a:cubicBezTo>
                      <a:pt x="88796" y="1189971"/>
                      <a:pt x="0" y="1101175"/>
                      <a:pt x="0" y="991639"/>
                    </a:cubicBezTo>
                    <a:lnTo>
                      <a:pt x="0" y="198332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530" tIns="103810" rIns="149530" bIns="103810" numCol="1" spcCol="1270" anchor="ctr" anchorCtr="0">
                <a:noAutofit/>
              </a:bodyPr>
              <a:lstStyle/>
              <a:p>
                <a:pPr lvl="0" algn="ctr" defTabSz="1066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2</a:t>
                </a:r>
                <a:r>
                  <a:rPr lang="ko-KR" altLang="en-US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단계</a:t>
                </a:r>
                <a:r>
                  <a:rPr lang="en-US" altLang="ko-KR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(05~08)</a:t>
                </a:r>
              </a:p>
              <a:p>
                <a:pPr lvl="0" algn="ctr" defTabSz="1066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데이터 기반 필수 시스템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 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구축</a:t>
                </a:r>
                <a:endParaRPr lang="ko-KR" altLang="en-US" sz="1200" b="1" kern="1200" dirty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1237129" y="4070771"/>
                <a:ext cx="2950318" cy="1145740"/>
              </a:xfrm>
              <a:custGeom>
                <a:avLst/>
                <a:gdLst>
                  <a:gd name="connsiteX0" fmla="*/ 0 w 2950318"/>
                  <a:gd name="connsiteY0" fmla="*/ 195074 h 1170421"/>
                  <a:gd name="connsiteX1" fmla="*/ 195074 w 2950318"/>
                  <a:gd name="connsiteY1" fmla="*/ 0 h 1170421"/>
                  <a:gd name="connsiteX2" fmla="*/ 2755244 w 2950318"/>
                  <a:gd name="connsiteY2" fmla="*/ 0 h 1170421"/>
                  <a:gd name="connsiteX3" fmla="*/ 2950318 w 2950318"/>
                  <a:gd name="connsiteY3" fmla="*/ 195074 h 1170421"/>
                  <a:gd name="connsiteX4" fmla="*/ 2950318 w 2950318"/>
                  <a:gd name="connsiteY4" fmla="*/ 975347 h 1170421"/>
                  <a:gd name="connsiteX5" fmla="*/ 2755244 w 2950318"/>
                  <a:gd name="connsiteY5" fmla="*/ 1170421 h 1170421"/>
                  <a:gd name="connsiteX6" fmla="*/ 195074 w 2950318"/>
                  <a:gd name="connsiteY6" fmla="*/ 1170421 h 1170421"/>
                  <a:gd name="connsiteX7" fmla="*/ 0 w 2950318"/>
                  <a:gd name="connsiteY7" fmla="*/ 975347 h 1170421"/>
                  <a:gd name="connsiteX8" fmla="*/ 0 w 2950318"/>
                  <a:gd name="connsiteY8" fmla="*/ 195074 h 1170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0318" h="1170421">
                    <a:moveTo>
                      <a:pt x="0" y="195074"/>
                    </a:moveTo>
                    <a:cubicBezTo>
                      <a:pt x="0" y="87338"/>
                      <a:pt x="87338" y="0"/>
                      <a:pt x="195074" y="0"/>
                    </a:cubicBezTo>
                    <a:lnTo>
                      <a:pt x="2755244" y="0"/>
                    </a:lnTo>
                    <a:cubicBezTo>
                      <a:pt x="2862980" y="0"/>
                      <a:pt x="2950318" y="87338"/>
                      <a:pt x="2950318" y="195074"/>
                    </a:cubicBezTo>
                    <a:lnTo>
                      <a:pt x="2950318" y="975347"/>
                    </a:lnTo>
                    <a:cubicBezTo>
                      <a:pt x="2950318" y="1083083"/>
                      <a:pt x="2862980" y="1170421"/>
                      <a:pt x="2755244" y="1170421"/>
                    </a:cubicBezTo>
                    <a:lnTo>
                      <a:pt x="195074" y="1170421"/>
                    </a:lnTo>
                    <a:cubicBezTo>
                      <a:pt x="87338" y="1170421"/>
                      <a:pt x="0" y="1083083"/>
                      <a:pt x="0" y="975347"/>
                    </a:cubicBezTo>
                    <a:lnTo>
                      <a:pt x="0" y="195074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8575" tIns="102855" rIns="148575" bIns="102855" numCol="1" spcCol="1270" anchor="ctr" anchorCtr="0">
                <a:noAutofit/>
              </a:bodyPr>
              <a:lstStyle/>
              <a:p>
                <a:pPr lvl="0" algn="ctr" defTabSz="1066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3</a:t>
                </a:r>
                <a:r>
                  <a:rPr lang="ko-KR" altLang="en-US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단계</a:t>
                </a:r>
                <a:r>
                  <a:rPr lang="en-US" altLang="ko-KR" sz="2400" b="1" kern="1200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(09~12)</a:t>
                </a:r>
              </a:p>
              <a:p>
                <a:pPr lvl="0" algn="ctr" defTabSz="10668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b="1" dirty="0" smtClean="0">
                    <a:solidFill>
                      <a:schemeClr val="bg1"/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품질 향상 및 공정 최적화</a:t>
                </a:r>
                <a:endParaRPr lang="ko-KR" altLang="en-US" sz="1200" b="1" kern="1200" dirty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5073690" y="1548815"/>
                <a:ext cx="5375462" cy="1031472"/>
              </a:xfrm>
              <a:custGeom>
                <a:avLst/>
                <a:gdLst>
                  <a:gd name="connsiteX0" fmla="*/ 202695 w 1216148"/>
                  <a:gd name="connsiteY0" fmla="*/ 0 h 5245010"/>
                  <a:gd name="connsiteX1" fmla="*/ 1013453 w 1216148"/>
                  <a:gd name="connsiteY1" fmla="*/ 0 h 5245010"/>
                  <a:gd name="connsiteX2" fmla="*/ 1216148 w 1216148"/>
                  <a:gd name="connsiteY2" fmla="*/ 202695 h 5245010"/>
                  <a:gd name="connsiteX3" fmla="*/ 1216148 w 1216148"/>
                  <a:gd name="connsiteY3" fmla="*/ 5245010 h 5245010"/>
                  <a:gd name="connsiteX4" fmla="*/ 1216148 w 1216148"/>
                  <a:gd name="connsiteY4" fmla="*/ 5245010 h 5245010"/>
                  <a:gd name="connsiteX5" fmla="*/ 0 w 1216148"/>
                  <a:gd name="connsiteY5" fmla="*/ 5245010 h 5245010"/>
                  <a:gd name="connsiteX6" fmla="*/ 0 w 1216148"/>
                  <a:gd name="connsiteY6" fmla="*/ 5245010 h 5245010"/>
                  <a:gd name="connsiteX7" fmla="*/ 0 w 1216148"/>
                  <a:gd name="connsiteY7" fmla="*/ 202695 h 5245010"/>
                  <a:gd name="connsiteX8" fmla="*/ 202695 w 1216148"/>
                  <a:gd name="connsiteY8" fmla="*/ 0 h 524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6148" h="5245010">
                    <a:moveTo>
                      <a:pt x="1216148" y="874184"/>
                    </a:moveTo>
                    <a:lnTo>
                      <a:pt x="1216148" y="4370826"/>
                    </a:lnTo>
                    <a:cubicBezTo>
                      <a:pt x="1216148" y="4853623"/>
                      <a:pt x="1195106" y="5245010"/>
                      <a:pt x="1169150" y="5245010"/>
                    </a:cubicBezTo>
                    <a:lnTo>
                      <a:pt x="0" y="5245010"/>
                    </a:lnTo>
                    <a:lnTo>
                      <a:pt x="0" y="52450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69150" y="0"/>
                    </a:lnTo>
                    <a:cubicBezTo>
                      <a:pt x="1195106" y="0"/>
                      <a:pt x="1216148" y="391387"/>
                      <a:pt x="1216148" y="87418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  <a:alpha val="90000"/>
                </a:scheme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1" tIns="103181" rIns="146996" bIns="103183" numCol="1" spcCol="1270" anchor="ctr" anchorCtr="0">
                <a:noAutofit/>
              </a:bodyPr>
              <a:lstStyle/>
              <a:p>
                <a:pPr marL="171450" lvl="1" indent="-1714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endParaRPr lang="en-US" altLang="ko-KR" sz="1400" b="1" dirty="0" smtClean="0">
                  <a:solidFill>
                    <a:schemeClr val="tx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생산 현장 및 장비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특성 분석 </a:t>
                </a:r>
                <a:endPara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IoT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통신 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I/F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설계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/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구현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/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검증 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주요 설비 우선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적용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</a:t>
                </a:r>
                <a:endParaRPr lang="ko-KR" altLang="en-US" sz="1400" b="1" dirty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통합 서버 구축 및 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Dashboard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프로토타입 개발 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설계와 병행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 </a:t>
                </a:r>
                <a:endPara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스마트 팩토리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정부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과제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신청 준비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 (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사전 기획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 </a:t>
                </a:r>
                <a:endParaRPr lang="en-US" altLang="ko-KR" sz="1400" b="1" dirty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0" lvl="1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ko-KR" sz="1200" b="1" kern="1200" dirty="0" smtClean="0">
                  <a:solidFill>
                    <a:schemeClr val="tx2">
                      <a:lumMod val="2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5081560" y="4127275"/>
                <a:ext cx="5367592" cy="1032730"/>
              </a:xfrm>
              <a:custGeom>
                <a:avLst/>
                <a:gdLst>
                  <a:gd name="connsiteX0" fmla="*/ 202695 w 1216148"/>
                  <a:gd name="connsiteY0" fmla="*/ 0 h 5245010"/>
                  <a:gd name="connsiteX1" fmla="*/ 1013453 w 1216148"/>
                  <a:gd name="connsiteY1" fmla="*/ 0 h 5245010"/>
                  <a:gd name="connsiteX2" fmla="*/ 1216148 w 1216148"/>
                  <a:gd name="connsiteY2" fmla="*/ 202695 h 5245010"/>
                  <a:gd name="connsiteX3" fmla="*/ 1216148 w 1216148"/>
                  <a:gd name="connsiteY3" fmla="*/ 5245010 h 5245010"/>
                  <a:gd name="connsiteX4" fmla="*/ 1216148 w 1216148"/>
                  <a:gd name="connsiteY4" fmla="*/ 5245010 h 5245010"/>
                  <a:gd name="connsiteX5" fmla="*/ 0 w 1216148"/>
                  <a:gd name="connsiteY5" fmla="*/ 5245010 h 5245010"/>
                  <a:gd name="connsiteX6" fmla="*/ 0 w 1216148"/>
                  <a:gd name="connsiteY6" fmla="*/ 5245010 h 5245010"/>
                  <a:gd name="connsiteX7" fmla="*/ 0 w 1216148"/>
                  <a:gd name="connsiteY7" fmla="*/ 202695 h 5245010"/>
                  <a:gd name="connsiteX8" fmla="*/ 202695 w 1216148"/>
                  <a:gd name="connsiteY8" fmla="*/ 0 h 524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6148" h="5245010">
                    <a:moveTo>
                      <a:pt x="1216148" y="874184"/>
                    </a:moveTo>
                    <a:lnTo>
                      <a:pt x="1216148" y="4370826"/>
                    </a:lnTo>
                    <a:cubicBezTo>
                      <a:pt x="1216148" y="4853623"/>
                      <a:pt x="1195106" y="5245010"/>
                      <a:pt x="1169150" y="5245010"/>
                    </a:cubicBezTo>
                    <a:lnTo>
                      <a:pt x="0" y="5245010"/>
                    </a:lnTo>
                    <a:lnTo>
                      <a:pt x="0" y="52450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69150" y="0"/>
                    </a:lnTo>
                    <a:cubicBezTo>
                      <a:pt x="1195106" y="0"/>
                      <a:pt x="1216148" y="391387"/>
                      <a:pt x="1216148" y="874184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  <a:alpha val="90000"/>
                </a:schemeClr>
              </a:solidFill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631" tIns="103181" rIns="146996" bIns="103183" numCol="1" spcCol="1270" anchor="ctr" anchorCtr="0">
                <a:noAutofit/>
              </a:bodyPr>
              <a:lstStyle/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endPara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endPara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MES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구축 완료 및 현장 적용 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(ERP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연동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</a:t>
                </a:r>
              </a:p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AI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적용을 위한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데이터 셋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확보 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예지 보전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/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불량 예측</a:t>
                </a:r>
                <a:r>
                  <a:rPr lang="en-US" altLang="ko-KR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</a:t>
                </a:r>
              </a:p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QMS(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품질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및 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FMS(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설비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)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관리 기능 </a:t>
                </a: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확장</a:t>
                </a:r>
                <a:endPara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r>
                  <a:rPr lang="ko-KR" altLang="en-US" sz="1400" b="1" dirty="0" smtClean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현장 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Robotics </a:t>
                </a:r>
                <a:r>
                  <a:rPr lang="ko-KR" altLang="en-US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도입을 위한 타당성 검토</a:t>
                </a:r>
                <a:r>
                  <a:rPr lang="en-US" altLang="ko-KR" sz="1400" b="1" dirty="0">
                    <a:solidFill>
                      <a:schemeClr val="bg2">
                        <a:lumMod val="75000"/>
                      </a:schemeClr>
                    </a:solidFill>
                    <a:latin typeface="Noto Sans KR SemiBold" panose="020B0200000000000000" pitchFamily="50" charset="-127"/>
                    <a:ea typeface="Noto Sans KR SemiBold" panose="020B0200000000000000" pitchFamily="50" charset="-127"/>
                  </a:rPr>
                  <a:t>(FS)</a:t>
                </a:r>
                <a:endParaRPr lang="en-US" altLang="ko-KR" sz="1400" b="1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0" lvl="1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endParaRPr lang="en-US" altLang="ko-KR" sz="1400" b="1" kern="1200" dirty="0" smtClean="0">
                  <a:solidFill>
                    <a:schemeClr val="bg2">
                      <a:lumMod val="75000"/>
                    </a:schemeClr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  <a:p>
                <a:pPr marL="171450" lvl="1" indent="-171450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Wingdings" panose="05000000000000000000" pitchFamily="2" charset="2"/>
                  <a:buChar char="l"/>
                </a:pPr>
                <a:endParaRPr lang="en-US" altLang="ko-KR" sz="1200" b="1" kern="1200" dirty="0" smtClean="0">
                  <a:latin typeface="Noto Sans KR SemiBold" panose="020B0200000000000000" pitchFamily="50" charset="-127"/>
                  <a:ea typeface="Noto Sans KR SemiBold" panose="020B0200000000000000" pitchFamily="50" charset="-127"/>
                </a:endParaRPr>
              </a:p>
            </p:txBody>
          </p:sp>
        </p:grpSp>
      </p:grpSp>
      <p:sp>
        <p:nvSpPr>
          <p:cNvPr id="21" name="줄무늬가 있는 오른쪽 화살표 20"/>
          <p:cNvSpPr/>
          <p:nvPr/>
        </p:nvSpPr>
        <p:spPr>
          <a:xfrm>
            <a:off x="4243399" y="2022901"/>
            <a:ext cx="551260" cy="654425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줄무늬가 있는 오른쪽 화살표 21"/>
          <p:cNvSpPr/>
          <p:nvPr/>
        </p:nvSpPr>
        <p:spPr>
          <a:xfrm>
            <a:off x="4243399" y="3359765"/>
            <a:ext cx="551260" cy="654425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줄무늬가 있는 오른쪽 화살표 22"/>
          <p:cNvSpPr/>
          <p:nvPr/>
        </p:nvSpPr>
        <p:spPr>
          <a:xfrm>
            <a:off x="4243398" y="4747366"/>
            <a:ext cx="551260" cy="654425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2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920" y="493999"/>
            <a:ext cx="892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및 구현을 위한 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WBS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465913"/>
              </p:ext>
            </p:extLst>
          </p:nvPr>
        </p:nvGraphicFramePr>
        <p:xfrm>
          <a:off x="1447656" y="1218571"/>
          <a:ext cx="8539731" cy="530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워크시트" r:id="rId3" imgW="11704222" imgH="7273752" progId="Excel.Sheet.12">
                  <p:embed/>
                </p:oleObj>
              </mc:Choice>
              <mc:Fallback>
                <p:oleObj name="워크시트" r:id="rId3" imgW="11704222" imgH="727375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656" y="1218571"/>
                        <a:ext cx="8539731" cy="5308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71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920" y="493999"/>
            <a:ext cx="892346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Q &amp; A</a:t>
            </a:r>
          </a:p>
          <a:p>
            <a:endParaRPr lang="en-US" altLang="ko-KR" sz="2800" b="1" dirty="0">
              <a:solidFill>
                <a:schemeClr val="bg2">
                  <a:lumMod val="40000"/>
                  <a:lumOff val="6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생산성이 확실히 개선되는가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 marL="342900" indent="-342900">
              <a:buAutoNum type="arabicParenR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어떤 기술을 도입해야 하는가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 marL="342900" indent="-342900">
              <a:buAutoNum type="arabicParenR"/>
            </a:pP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도입에 투자한 시간과 노력 및 비용을 회수하는데 걸리는 시간은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endParaRPr lang="en-US" altLang="ko-KR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6487" y="3123446"/>
            <a:ext cx="3204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sz="4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4800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16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60765" y="2112146"/>
            <a:ext cx="8594450" cy="39953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최근 제조업 동향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 </a:t>
            </a: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Smart</a:t>
            </a:r>
            <a:r>
              <a:rPr lang="ko-KR" altLang="en-US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Factory 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㈜</a:t>
            </a: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HK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가구 생산 공정 및 흐름도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㈜</a:t>
            </a: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HK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공정별 장비 리스트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스마트 팩토리 단계별 구축 로드맵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 </a:t>
            </a: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IoT </a:t>
            </a:r>
            <a:r>
              <a:rPr lang="ko-KR" altLang="en-US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기반 스마트 팩토리 데이터 수집 시스템 구성도 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제조 </a:t>
            </a:r>
            <a:r>
              <a:rPr lang="ko-KR" altLang="en-US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공정 내 필수 과제 및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문제점</a:t>
            </a:r>
            <a:endParaRPr lang="en-US" altLang="ko-KR" sz="24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 </a:t>
            </a: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Action</a:t>
            </a:r>
            <a:r>
              <a:rPr lang="ko-KR" altLang="en-US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Plan</a:t>
            </a: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 </a:t>
            </a:r>
            <a:r>
              <a:rPr lang="ko-KR" altLang="en-US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및 구현을 위한 </a:t>
            </a: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WBS</a:t>
            </a:r>
          </a:p>
          <a:p>
            <a:pPr marL="0" indent="0">
              <a:buNone/>
            </a:pPr>
            <a:r>
              <a:rPr lang="en-US" altLang="ko-KR" sz="24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 Q &amp; A</a:t>
            </a:r>
            <a:endParaRPr lang="ko-KR" altLang="en-US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1766" y="801547"/>
            <a:ext cx="172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4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 </a:t>
            </a:r>
            <a:r>
              <a:rPr lang="en-US" altLang="ko-KR" sz="40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endParaRPr lang="ko-KR" altLang="en-US" sz="4000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2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01539" y="748041"/>
            <a:ext cx="952764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최근 제조업 동향</a:t>
            </a:r>
            <a:endParaRPr lang="en-US" altLang="ko-KR" sz="28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28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1)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문제점</a:t>
            </a:r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endParaRPr lang="en-US" altLang="ko-KR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신규</a:t>
            </a: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취업자들은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제조업 공장 근무를 꺼리는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추세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인력 확보 어려움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전반적인 경제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경기 침체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의한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주문량 감소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인건비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상승 및 업계 경쟁 심화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의한 </a:t>
            </a:r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수익성 악화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등</a:t>
            </a:r>
            <a:r>
              <a:rPr lang="en-US" altLang="ko-KR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회사 경영의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어려움이 증가</a:t>
            </a:r>
            <a:endParaRPr lang="en-US" altLang="ko-KR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2)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개선 방안</a:t>
            </a:r>
            <a:endParaRPr lang="en-US" altLang="ko-KR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정부 지원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의한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제조업 스마트 팩토리 기술 개발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가능해짐  </a:t>
            </a:r>
            <a:endParaRPr lang="en-US" altLang="ko-KR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ICT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적용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의한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생산 자동화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공정 고도화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데이터화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등을 통한 </a:t>
            </a:r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b="1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생산성 향상 </a:t>
            </a:r>
            <a:r>
              <a:rPr lang="ko-KR" altLang="en-US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ko-KR" altLang="en-US" b="1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수익성 개선</a:t>
            </a:r>
            <a:r>
              <a:rPr lang="en-US" altLang="ko-KR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인력 부족 문제</a:t>
            </a:r>
            <a:r>
              <a:rPr lang="ko-KR" altLang="en-US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en-US" altLang="ko-KR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u="sng" dirty="0" smtClean="0">
                <a:solidFill>
                  <a:srgbClr val="92D0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해결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하고자 함</a:t>
            </a:r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6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28700" y="811415"/>
            <a:ext cx="8284640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 Smart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Factory 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IoT</a:t>
            </a: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빅데이터</a:t>
            </a: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Cloud, 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로봇</a:t>
            </a: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AI 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등 </a:t>
            </a: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산업 기반 기술 융합</a:t>
            </a:r>
            <a:endParaRPr lang="en-US" altLang="ko-KR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공장의 생산과정에 </a:t>
            </a:r>
            <a:r>
              <a:rPr lang="en-US" altLang="ko-KR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ICT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기술을 적용하여 생산성</a:t>
            </a:r>
            <a:r>
              <a:rPr lang="en-US" altLang="ko-KR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품질</a:t>
            </a:r>
            <a:r>
              <a:rPr lang="en-US" altLang="ko-KR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고객 만족도를 향상시키는 것</a:t>
            </a:r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공장 내 설비와 기계에 사물 인터넷</a:t>
            </a:r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(IoT)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설치</a:t>
            </a:r>
            <a:endParaRPr lang="en-US" altLang="ko-KR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실시간 데이터 수집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이를 분석해 스스로 제어할 수 있는 공장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ERP(</a:t>
            </a:r>
            <a:r>
              <a:rPr lang="ko-KR" altLang="en-US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전사 관리</a:t>
            </a:r>
            <a:r>
              <a:rPr lang="en-US" altLang="ko-KR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en-US" altLang="ko-KR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MES(</a:t>
            </a:r>
            <a:r>
              <a:rPr lang="ko-KR" altLang="en-US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생산 관리</a:t>
            </a:r>
            <a:r>
              <a:rPr lang="en-US" altLang="ko-KR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en-US" altLang="ko-KR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QMS(</a:t>
            </a:r>
            <a:r>
              <a:rPr lang="ko-KR" altLang="en-US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품질 관리</a:t>
            </a:r>
            <a:r>
              <a:rPr lang="en-US" altLang="ko-KR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FMS(</a:t>
            </a:r>
            <a:r>
              <a:rPr lang="ko-KR" altLang="en-US" b="1" dirty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</a:t>
            </a:r>
            <a:r>
              <a:rPr lang="ko-KR" altLang="en-US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 관리</a:t>
            </a:r>
            <a:r>
              <a:rPr lang="en-US" altLang="ko-KR" b="1" dirty="0" smtClean="0">
                <a:solidFill>
                  <a:srgbClr val="7030A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 </a:t>
            </a: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구축</a:t>
            </a:r>
            <a:endParaRPr lang="en-US" altLang="ko-KR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 기술</a:t>
            </a:r>
            <a:r>
              <a:rPr lang="en-US" altLang="ko-KR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펌웨어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(SW),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하드웨어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센싱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통신 미들웨어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웹서버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서버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등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35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4381" y="449454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참고</a:t>
            </a:r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 </a:t>
            </a:r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공장 배치도</a:t>
            </a:r>
            <a:endParaRPr lang="ko-KR" altLang="en-US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44193" y="1022329"/>
            <a:ext cx="1919167" cy="3759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외부 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집진기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27349" y="1417668"/>
            <a:ext cx="1928787" cy="8618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앵글라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96647" y="1470911"/>
            <a:ext cx="494446" cy="8618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우라 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타공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2831" y="1489359"/>
            <a:ext cx="1930496" cy="3050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더블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42831" y="1848596"/>
            <a:ext cx="1951941" cy="31791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42831" y="2220653"/>
            <a:ext cx="1951941" cy="2810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중국산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미니더블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74243" y="1858497"/>
            <a:ext cx="1951941" cy="30801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멀티보링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74243" y="1489359"/>
            <a:ext cx="1951941" cy="305097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더블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2831" y="2564083"/>
            <a:ext cx="1610180" cy="268428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46845" y="4145334"/>
            <a:ext cx="860289" cy="70810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원풍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42831" y="1022328"/>
            <a:ext cx="1951941" cy="3759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콤프레셔실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74243" y="1022328"/>
            <a:ext cx="1951941" cy="37596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방화시설 및 펌프실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00848" y="2405386"/>
            <a:ext cx="962512" cy="7207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해성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629231" y="2405385"/>
            <a:ext cx="962512" cy="7207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작업 완료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09953" y="4737133"/>
            <a:ext cx="972228" cy="615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포장 대기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38336" y="4737132"/>
            <a:ext cx="972228" cy="615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포장 대기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609953" y="3663620"/>
            <a:ext cx="962512" cy="7207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38336" y="3663619"/>
            <a:ext cx="962512" cy="7207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작업 완료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19058" y="5587884"/>
            <a:ext cx="972228" cy="615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조립 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46830" y="5576520"/>
            <a:ext cx="972228" cy="6159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조립 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206944" y="4759521"/>
            <a:ext cx="312466" cy="14553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포장 대기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783643" y="5093586"/>
            <a:ext cx="332386" cy="9885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번</a:t>
            </a:r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</a:t>
            </a:r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</a:t>
            </a:r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트</a:t>
            </a:r>
            <a:endParaRPr lang="ko-KR" altLang="en-US" sz="10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93912" y="3035391"/>
            <a:ext cx="332386" cy="98859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번</a:t>
            </a:r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</a:t>
            </a:r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</a:t>
            </a:r>
            <a:endParaRPr lang="en-US" altLang="ko-KR" sz="10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트</a:t>
            </a:r>
            <a:endParaRPr lang="ko-KR" altLang="en-US" sz="10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41093" y="2501656"/>
            <a:ext cx="950672" cy="33085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번 게이트</a:t>
            </a:r>
            <a:r>
              <a:rPr lang="en-US" altLang="ko-KR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ko-KR" altLang="en-US" sz="10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7529" y="2060464"/>
            <a:ext cx="950672" cy="33085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번 게이트</a:t>
            </a:r>
            <a:r>
              <a:rPr lang="en-US" altLang="ko-KR" sz="10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ko-KR" altLang="en-US" sz="10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94569" y="2220653"/>
            <a:ext cx="1951941" cy="30801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멀티보링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12941" y="2564083"/>
            <a:ext cx="1533904" cy="268428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42831" y="2861201"/>
            <a:ext cx="1610180" cy="268428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312941" y="2861201"/>
            <a:ext cx="1533904" cy="268428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23020" y="3224194"/>
            <a:ext cx="3223826" cy="7361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작업 완료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71695" y="3286368"/>
            <a:ext cx="796342" cy="7207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해성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-2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850168" y="2551705"/>
            <a:ext cx="776016" cy="214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70494" y="2788195"/>
            <a:ext cx="776016" cy="214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870494" y="3024686"/>
            <a:ext cx="776016" cy="214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06497" y="4884347"/>
            <a:ext cx="2019557" cy="5096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따내기 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26271" y="4187311"/>
            <a:ext cx="1897913" cy="6661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내부 집진기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985008" y="1514281"/>
            <a:ext cx="1928787" cy="8618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파워플렉스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85007" y="2427986"/>
            <a:ext cx="854719" cy="1279524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</a:t>
            </a:r>
          </a:p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881580" y="2426264"/>
            <a:ext cx="1030545" cy="1281245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</a:t>
            </a:r>
          </a:p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더블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81580" y="3757637"/>
            <a:ext cx="1030545" cy="1281245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</a:t>
            </a:r>
          </a:p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더블</a:t>
            </a:r>
            <a:endParaRPr lang="en-US" altLang="ko-KR" sz="1200" b="1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968306" y="3976400"/>
            <a:ext cx="871420" cy="10411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밴드목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보링기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10494" y="5697590"/>
            <a:ext cx="1325524" cy="4948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산다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스키피더블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773662" y="5697589"/>
            <a:ext cx="1325524" cy="4948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산다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스키피싱글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136830" y="5697588"/>
            <a:ext cx="1325524" cy="4948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비아세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로버골드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500014" y="5697587"/>
            <a:ext cx="1325524" cy="4948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비아세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-V31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959712" y="4618594"/>
            <a:ext cx="871420" cy="10411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축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보링기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977887" y="3516279"/>
            <a:ext cx="871420" cy="10411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보조목</a:t>
            </a:r>
            <a:r>
              <a:rPr lang="en-US" altLang="ko-KR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algn="ctr"/>
            <a:r>
              <a:rPr lang="ko-KR" altLang="en-US" sz="1200" b="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보링기</a:t>
            </a:r>
            <a:endParaRPr lang="ko-KR" altLang="en-US" sz="1200" b="1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966" y="612239"/>
            <a:ext cx="5810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㈜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HK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가구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생산 공정 및 흐름도</a:t>
            </a:r>
            <a:endParaRPr lang="en-US" altLang="ko-KR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845282019"/>
              </p:ext>
            </p:extLst>
          </p:nvPr>
        </p:nvGraphicFramePr>
        <p:xfrm>
          <a:off x="1657804" y="1135459"/>
          <a:ext cx="8529796" cy="5151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055507" y="2635119"/>
            <a:ext cx="1455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견적서 입찰</a:t>
            </a:r>
            <a:r>
              <a:rPr lang="en-US" altLang="ko-KR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수주</a:t>
            </a:r>
            <a:r>
              <a:rPr lang="en-US" altLang="ko-KR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계약</a:t>
            </a:r>
            <a:endParaRPr lang="ko-KR" altLang="en-US" sz="1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36898" y="2635119"/>
            <a:ext cx="16802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발주에 의한 입고 자재 검사</a:t>
            </a:r>
            <a:endParaRPr lang="ko-KR" altLang="en-US" sz="1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6581" y="4825498"/>
            <a:ext cx="1204865" cy="101851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14612" y="1845916"/>
            <a:ext cx="766115" cy="573565"/>
            <a:chOff x="132950" y="1603605"/>
            <a:chExt cx="1388300" cy="9313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50" y="1603605"/>
              <a:ext cx="1388300" cy="931365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1071" y="1714934"/>
              <a:ext cx="667773" cy="413133"/>
            </a:xfrm>
            <a:prstGeom prst="rect">
              <a:avLst/>
            </a:prstGeom>
          </p:spPr>
        </p:pic>
      </p:grpSp>
      <p:cxnSp>
        <p:nvCxnSpPr>
          <p:cNvPr id="29" name="직선 연결선 28"/>
          <p:cNvCxnSpPr/>
          <p:nvPr/>
        </p:nvCxnSpPr>
        <p:spPr>
          <a:xfrm>
            <a:off x="2510118" y="63828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6630" y="587296"/>
            <a:ext cx="4578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(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)HK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공정별 장비 리스트</a:t>
            </a:r>
            <a:endParaRPr lang="ko-KR" altLang="en-US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7163"/>
              </p:ext>
            </p:extLst>
          </p:nvPr>
        </p:nvGraphicFramePr>
        <p:xfrm>
          <a:off x="1183341" y="1344706"/>
          <a:ext cx="8597153" cy="4975523"/>
        </p:xfrm>
        <a:graphic>
          <a:graphicData uri="http://schemas.openxmlformats.org/drawingml/2006/table">
            <a:tbl>
              <a:tblPr/>
              <a:tblGrid>
                <a:gridCol w="940609">
                  <a:extLst>
                    <a:ext uri="{9D8B030D-6E8A-4147-A177-3AD203B41FA5}">
                      <a16:colId xmlns:a16="http://schemas.microsoft.com/office/drawing/2014/main" val="806217147"/>
                    </a:ext>
                  </a:extLst>
                </a:gridCol>
                <a:gridCol w="1090030">
                  <a:extLst>
                    <a:ext uri="{9D8B030D-6E8A-4147-A177-3AD203B41FA5}">
                      <a16:colId xmlns:a16="http://schemas.microsoft.com/office/drawing/2014/main" val="2398395173"/>
                    </a:ext>
                  </a:extLst>
                </a:gridCol>
                <a:gridCol w="1712981">
                  <a:extLst>
                    <a:ext uri="{9D8B030D-6E8A-4147-A177-3AD203B41FA5}">
                      <a16:colId xmlns:a16="http://schemas.microsoft.com/office/drawing/2014/main" val="960932869"/>
                    </a:ext>
                  </a:extLst>
                </a:gridCol>
                <a:gridCol w="1758935">
                  <a:extLst>
                    <a:ext uri="{9D8B030D-6E8A-4147-A177-3AD203B41FA5}">
                      <a16:colId xmlns:a16="http://schemas.microsoft.com/office/drawing/2014/main" val="3885686891"/>
                    </a:ext>
                  </a:extLst>
                </a:gridCol>
                <a:gridCol w="1552000">
                  <a:extLst>
                    <a:ext uri="{9D8B030D-6E8A-4147-A177-3AD203B41FA5}">
                      <a16:colId xmlns:a16="http://schemas.microsoft.com/office/drawing/2014/main" val="1455561992"/>
                    </a:ext>
                  </a:extLst>
                </a:gridCol>
                <a:gridCol w="1542598">
                  <a:extLst>
                    <a:ext uri="{9D8B030D-6E8A-4147-A177-3AD203B41FA5}">
                      <a16:colId xmlns:a16="http://schemas.microsoft.com/office/drawing/2014/main" val="4251727632"/>
                    </a:ext>
                  </a:extLst>
                </a:gridCol>
              </a:tblGrid>
              <a:tr h="2377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공정단계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관리번호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장비명 </a:t>
                      </a:r>
                      <a:r>
                        <a:rPr lang="en-US" altLang="ko-KR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</a:t>
                      </a:r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표준화</a:t>
                      </a:r>
                      <a:r>
                        <a:rPr lang="en-US" altLang="ko-KR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모델명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제조사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모델</a:t>
                      </a:r>
                      <a:r>
                        <a:rPr lang="en-US" altLang="ko-KR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/</a:t>
                      </a:r>
                      <a:r>
                        <a:rPr lang="ko-KR" altLang="en-US" sz="1000" b="1" dirty="0"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세부사양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57602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절단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HKM-01-05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CNC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재단기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</a:t>
                      </a:r>
                      <a:r>
                        <a:rPr 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Gabbiani A3)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SCM-Gabbiani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80KW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99721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절단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HKM-01-03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CNC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재단기 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</a:t>
                      </a: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Running Saw)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해성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-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㈜해성목공기계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20KW (5000*5600)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87780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절단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HKM-01-04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CNC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재단기 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</a:t>
                      </a:r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Running Saw)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해성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-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㈜해성목공기계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20KW (5000*5600)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04795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절단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HKM-01-02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CNC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재단기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원풍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원풍기계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26KW (3600*3600)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81006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절단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HKM-01-01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횡절 재단기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보조 장비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미상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3.75KW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4753"/>
                  </a:ext>
                </a:extLst>
              </a:tr>
              <a:tr h="2355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HKM-02-06~07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(Stefani)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SCM-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26.6KW (17~30M/min)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87099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HKM-02-08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더블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(Stefani)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SCM-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더블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46.8KW (17~30M/min)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311021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HKM-02-02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더블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(APEX)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APEX-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더블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㈜에이팩코리아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14KW (17~20M/min)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89242"/>
                  </a:ext>
                </a:extLst>
              </a:tr>
              <a:tr h="23950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HKM-02-04~05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더블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(APEX)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APEX-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더블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㈜에이팩코리아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14KW (17~20M/min)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184105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HKM-02-03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(APEX)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APEX-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㈜에이팩코리아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8KW (18M/min)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798859"/>
                  </a:ext>
                </a:extLst>
              </a:tr>
              <a:tr h="2358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HKM-02-09~10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(APEX)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APEX-</a:t>
                      </a: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</a:t>
                      </a:r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㈜에이팩코리아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8KW (18M/min)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751008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접착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HKM-02-01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싱글 엣지밴더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(Mini)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대만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-</a:t>
                      </a:r>
                      <a:r>
                        <a:rPr lang="en-US" altLang="ko-KR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mini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㈜현대산기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5.3KW (15M/min)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71066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HKM-03-07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양면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BIESSE KOREA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22KW 50Hz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795105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HKM-03-08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포인트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BIESSE KOREA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13.2KW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44804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HKM-03-10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단면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BIESSE KOREA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10KW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469275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HKM-03-11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멀티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SCM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39KW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827080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HKM-03-09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멀티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JILI KOREA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XP 3010C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389076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HKM-03-12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밴드록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예쓰제이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TECH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11KW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445060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HKM-03-13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보조목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예쓰제이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TECH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9KW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39994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HKM-03-01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경첩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보조 장비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세마테크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7.5KW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90042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3. 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가공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HKM-03-06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축 보링기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보조 장비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ONURI ENG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4.8KW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3105"/>
                  </a:ext>
                </a:extLst>
              </a:tr>
              <a:tr h="2119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4.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포장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HKM-04-01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자동 포장기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b="1" dirty="0" smtClean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㈜우영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  <a:latin typeface="Noto Sans KR SemiBold" panose="020B0200000000000000" pitchFamily="50" charset="-127"/>
                        <a:ea typeface="Noto Sans KR SemiBold" panose="020B0200000000000000" pitchFamily="50" charset="-127"/>
                      </a:endParaRP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Noto Sans KR SemiBold" panose="020B0200000000000000" pitchFamily="50" charset="-127"/>
                          <a:ea typeface="Noto Sans KR SemiBold" panose="020B0200000000000000" pitchFamily="50" charset="-127"/>
                        </a:rPr>
                        <a:t>1.3KW</a:t>
                      </a:r>
                    </a:p>
                  </a:txBody>
                  <a:tcPr marL="7628" marR="7628" marT="5085" marB="5085" anchor="b">
                    <a:lnL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626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10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6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190" y="600852"/>
            <a:ext cx="101579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스마트 팩토리 단계별 구축 로드맵</a:t>
            </a:r>
            <a:endParaRPr lang="en-US" altLang="ko-KR" sz="2800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/>
          </a:p>
          <a:p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1)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목표  </a:t>
            </a:r>
            <a:endParaRPr lang="en-US" altLang="ko-KR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- </a:t>
            </a:r>
            <a:r>
              <a:rPr lang="ko-KR" altLang="en-US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최소한의 변경으로 작업자가 쉽고 효율적으로 사용할 수 있도록 시스템을 구현</a:t>
            </a:r>
            <a:endParaRPr lang="en-US" altLang="ko-KR" dirty="0" smtClean="0">
              <a:solidFill>
                <a:srgbClr val="BBDEFD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2) </a:t>
            </a:r>
            <a:r>
              <a:rPr lang="ko-KR" altLang="en-US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수행 방식</a:t>
            </a:r>
            <a:endParaRPr lang="en-US" altLang="ko-KR" b="1" dirty="0" smtClean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b="1" dirty="0">
              <a:solidFill>
                <a:schemeClr val="accent2">
                  <a:lumMod val="40000"/>
                  <a:lumOff val="6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[1-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연결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실시간 데이터 확보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-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설비와 </a:t>
            </a:r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ICT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융합</a:t>
            </a:r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(Interface)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통해 현장의 모든 데이터를 실시간으로 수집</a:t>
            </a:r>
            <a:endParaRPr lang="en-US" altLang="ko-KR" dirty="0" smtClean="0">
              <a:solidFill>
                <a:srgbClr val="BBDEFD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[2-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맞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춤형 운영 시스템 구축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-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공정</a:t>
            </a:r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현장에 필수적인 </a:t>
            </a:r>
            <a:r>
              <a:rPr lang="ko-KR" altLang="en-US" b="1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생산</a:t>
            </a:r>
            <a:r>
              <a:rPr lang="en-US" altLang="ko-KR" b="1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b="1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품질</a:t>
            </a:r>
            <a:r>
              <a:rPr lang="en-US" altLang="ko-KR" b="1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b="1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설비 </a:t>
            </a:r>
            <a:r>
              <a:rPr lang="ko-KR" altLang="en-US" b="1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기능을 우선 도입하여 디지털 전환 </a:t>
            </a:r>
            <a:r>
              <a:rPr lang="ko-KR" altLang="en-US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가속</a:t>
            </a:r>
            <a:endParaRPr lang="en-US" altLang="ko-KR" dirty="0" smtClean="0">
              <a:solidFill>
                <a:srgbClr val="BBDEFD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[3-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개선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비효율 공정 자동화 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-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수작업 및 저효율 공정을 식별하여 </a:t>
            </a:r>
            <a:r>
              <a:rPr lang="ko-KR" altLang="en-US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추가 자동화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설비 도입 및 프로세스 </a:t>
            </a:r>
            <a:r>
              <a:rPr lang="ko-KR" altLang="en-US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개선</a:t>
            </a:r>
            <a:endParaRPr lang="en-US" altLang="ko-KR" dirty="0" smtClean="0">
              <a:solidFill>
                <a:srgbClr val="BBDEFD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[4-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지능화</a:t>
            </a:r>
            <a:r>
              <a:rPr lang="en-US" altLang="ko-KR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AI </a:t>
            </a:r>
            <a:r>
              <a:rPr lang="ko-KR" altLang="en-US" b="1" dirty="0" smtClean="0">
                <a:solidFill>
                  <a:schemeClr val="accent2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예지 보전 및 분석</a:t>
            </a:r>
            <a:endParaRPr lang="en-US" altLang="ko-KR" b="1" dirty="0" smtClean="0">
              <a:solidFill>
                <a:schemeClr val="accent2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-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수집된 빅데이터와 </a:t>
            </a:r>
            <a:r>
              <a:rPr lang="en-US" altLang="ko-KR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AI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기술을 결합하여 불량 예측 및 </a:t>
            </a:r>
            <a:r>
              <a:rPr lang="ko-KR" altLang="en-US" dirty="0" smtClean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사전 설비 고장 대응 </a:t>
            </a:r>
            <a:r>
              <a:rPr lang="ko-KR" altLang="en-US" dirty="0">
                <a:solidFill>
                  <a:srgbClr val="BBDEFD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체계 완성</a:t>
            </a:r>
            <a:endParaRPr lang="en-US" altLang="ko-KR" dirty="0" smtClean="0">
              <a:solidFill>
                <a:srgbClr val="BBDEFD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2855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6590" y="497850"/>
            <a:ext cx="857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r>
              <a:rPr lang="en-US" altLang="ko-KR" sz="2800" b="1" dirty="0" smtClean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en-US" altLang="ko-KR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IoT </a:t>
            </a:r>
            <a:r>
              <a:rPr lang="ko-KR" altLang="en-US" sz="2800" b="1" dirty="0">
                <a:solidFill>
                  <a:srgbClr val="00206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기반 스마트 팩토리 데이터 수집 시스템 구성도</a:t>
            </a:r>
            <a:endParaRPr lang="ko-KR" altLang="en-US" b="1" dirty="0">
              <a:solidFill>
                <a:srgbClr val="00206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8879" y="1347588"/>
            <a:ext cx="9547450" cy="1517459"/>
          </a:xfrm>
          <a:prstGeom prst="roundRect">
            <a:avLst/>
          </a:prstGeom>
          <a:solidFill>
            <a:srgbClr val="BBDEFD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3075311" y="1387063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앵글라</a:t>
            </a:r>
            <a:endParaRPr lang="ko-KR" altLang="en-US" sz="9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9054" y="1379455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더블</a:t>
            </a:r>
            <a:endParaRPr lang="ko-KR" altLang="en-US" sz="9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3193" y="137144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ko-KR" altLang="en-US" sz="9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65096" y="1368509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SCM-</a:t>
            </a:r>
            <a:r>
              <a:rPr lang="ko-KR" altLang="en-US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파워플랙스</a:t>
            </a:r>
            <a:endParaRPr lang="ko-KR" altLang="en-US" sz="9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8768" y="1370779"/>
            <a:ext cx="753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더블</a:t>
            </a:r>
            <a:endParaRPr lang="ko-KR" altLang="en-US" sz="9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42152" y="1368392"/>
            <a:ext cx="7537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APEX-</a:t>
            </a:r>
            <a:r>
              <a:rPr lang="ko-KR" altLang="en-US" sz="9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싱글</a:t>
            </a:r>
            <a:endParaRPr lang="ko-KR" altLang="en-US" sz="9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436121" y="1917585"/>
            <a:ext cx="0" cy="31186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57919" y="2152762"/>
            <a:ext cx="156404" cy="313131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3436121" y="2612778"/>
            <a:ext cx="5912147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3436121" y="2399259"/>
            <a:ext cx="0" cy="21412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769624" y="1894149"/>
            <a:ext cx="0" cy="34304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91422" y="2151941"/>
            <a:ext cx="156404" cy="313131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5795329" y="1896547"/>
            <a:ext cx="0" cy="34304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22878" y="2150499"/>
            <a:ext cx="156404" cy="313131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>
            <a:off x="7208861" y="1880084"/>
            <a:ext cx="0" cy="37735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6411" y="2154332"/>
            <a:ext cx="156404" cy="313131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>
            <a:off x="8407172" y="1926445"/>
            <a:ext cx="0" cy="343046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28970" y="2167803"/>
            <a:ext cx="156404" cy="313131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>
            <a:off x="9348268" y="1890734"/>
            <a:ext cx="0" cy="377351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70066" y="2164087"/>
            <a:ext cx="156404" cy="313131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 flipV="1">
            <a:off x="4769624" y="2398392"/>
            <a:ext cx="0" cy="194659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5801080" y="2382877"/>
            <a:ext cx="0" cy="21412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7214612" y="2392649"/>
            <a:ext cx="0" cy="21412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9356179" y="2372860"/>
            <a:ext cx="0" cy="235538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25467" y="1426980"/>
            <a:ext cx="169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</a:t>
            </a:r>
            <a:r>
              <a:rPr lang="ko-KR" altLang="en-US" sz="14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</a:t>
            </a:r>
            <a:r>
              <a:rPr lang="ko-KR" altLang="en-US" sz="14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장 </a:t>
            </a:r>
            <a:r>
              <a:rPr lang="en-US" altLang="ko-KR" sz="14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(OT Layer)</a:t>
            </a:r>
            <a:endParaRPr lang="ko-KR" altLang="en-US" sz="14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997230" y="2953533"/>
            <a:ext cx="9569100" cy="1253242"/>
            <a:chOff x="741644" y="460203"/>
            <a:chExt cx="9547450" cy="140908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741644" y="460203"/>
              <a:ext cx="9547450" cy="140908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TextBox 70"/>
            <p:cNvSpPr txBox="1"/>
            <p:nvPr/>
          </p:nvSpPr>
          <p:spPr>
            <a:xfrm>
              <a:off x="6024269" y="472458"/>
              <a:ext cx="2536931" cy="25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MQTT Publish (3~10</a:t>
              </a:r>
              <a:r>
                <a:rPr lang="ko-KR" altLang="en-US" sz="9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초 주기</a:t>
              </a:r>
              <a:r>
                <a:rPr lang="en-US" altLang="ko-KR" sz="9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, 1KB) over Wi-Fi</a:t>
              </a:r>
              <a:endParaRPr lang="ko-KR" altLang="en-US" sz="9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3587313" y="1003569"/>
              <a:ext cx="2094980" cy="0"/>
            </a:xfrm>
            <a:prstGeom prst="line">
              <a:avLst/>
            </a:prstGeom>
            <a:ln w="254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35865" y="583890"/>
              <a:ext cx="2490548" cy="346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2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네트워크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(Network Layer)</a:t>
              </a:r>
              <a:endParaRPr lang="ko-KR" altLang="en-US" sz="14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30" y="3250339"/>
            <a:ext cx="455764" cy="494011"/>
          </a:xfrm>
          <a:prstGeom prst="rect">
            <a:avLst/>
          </a:prstGeom>
        </p:spPr>
      </p:pic>
      <p:cxnSp>
        <p:nvCxnSpPr>
          <p:cNvPr id="104" name="직선 화살표 연결선 103"/>
          <p:cNvCxnSpPr/>
          <p:nvPr/>
        </p:nvCxnSpPr>
        <p:spPr>
          <a:xfrm>
            <a:off x="6155534" y="2606566"/>
            <a:ext cx="0" cy="56723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983183" y="4280706"/>
            <a:ext cx="9547450" cy="1029203"/>
            <a:chOff x="727597" y="680676"/>
            <a:chExt cx="9547450" cy="140908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7" name="모서리가 둥근 직사각형 106"/>
            <p:cNvSpPr/>
            <p:nvPr/>
          </p:nvSpPr>
          <p:spPr>
            <a:xfrm>
              <a:off x="727597" y="680676"/>
              <a:ext cx="9547450" cy="1409082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TextBox 109"/>
            <p:cNvSpPr txBox="1"/>
            <p:nvPr/>
          </p:nvSpPr>
          <p:spPr>
            <a:xfrm>
              <a:off x="826900" y="818184"/>
              <a:ext cx="2116285" cy="42137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3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사무실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서버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(IT Layer)</a:t>
              </a:r>
              <a:endParaRPr lang="ko-KR" altLang="en-US" sz="14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72674" y="5386809"/>
            <a:ext cx="9547450" cy="1046280"/>
            <a:chOff x="727597" y="680676"/>
            <a:chExt cx="9547450" cy="140908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12" name="모서리가 둥근 직사각형 111"/>
            <p:cNvSpPr/>
            <p:nvPr/>
          </p:nvSpPr>
          <p:spPr>
            <a:xfrm>
              <a:off x="727597" y="680676"/>
              <a:ext cx="9547450" cy="1409082"/>
            </a:xfrm>
            <a:prstGeom prst="roundRect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5" name="TextBox 114"/>
            <p:cNvSpPr txBox="1"/>
            <p:nvPr/>
          </p:nvSpPr>
          <p:spPr>
            <a:xfrm>
              <a:off x="836985" y="820903"/>
              <a:ext cx="1976823" cy="4145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4.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관리자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(User Layer)</a:t>
              </a:r>
              <a:endParaRPr lang="ko-KR" altLang="en-US" sz="14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2717509" y="1890393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OPC Agent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537516" y="2193843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MCU #1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880251" y="2193843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MCU #2 </a:t>
            </a:r>
          </a:p>
          <a:p>
            <a:endParaRPr lang="ko-KR" altLang="en-US" sz="800" b="1" dirty="0">
              <a:solidFill>
                <a:schemeClr val="accent1">
                  <a:lumMod val="5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915324" y="2186802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MCU #3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02411" y="2183619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MCU #4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497489" y="2201987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MCU #5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458767" y="2201261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>
                    <a:lumMod val="5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MCU #6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135392" y="2627334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1KB 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패킷 생성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25142" y="19490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…</a:t>
            </a:r>
            <a:endParaRPr lang="ko-KR" altLang="en-US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054875" y="192588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OPC Agent</a:t>
            </a:r>
          </a:p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759794" y="1896639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OPC Agent</a:t>
            </a:r>
          </a:p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562766" y="189462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OPC Agent</a:t>
            </a:r>
          </a:p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782877" y="1873986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RS485/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Modbus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3842876" y="3434795"/>
            <a:ext cx="0" cy="978754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154249" y="3478321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MQTT Subscribe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792443" y="3769442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MQTT Broker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(Mosquitto)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9" y="5438472"/>
            <a:ext cx="1193087" cy="7916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46" y="3230182"/>
            <a:ext cx="268634" cy="2116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06" y="4377109"/>
            <a:ext cx="556825" cy="6081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92" y="4319802"/>
            <a:ext cx="488190" cy="583345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6734381" y="4664395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쿼리 조회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441655" y="4827057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QT MQTT 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수집기</a:t>
            </a:r>
            <a:endParaRPr lang="en-US" altLang="ko-KR" sz="800" b="1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(SW)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821018" y="4898107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데이터베이스 </a:t>
            </a:r>
            <a:endParaRPr lang="en-US" altLang="ko-KR" sz="800" b="1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800" b="1" dirty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(DB)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718885" y="5015701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웹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(Dashboard)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6423682" y="4642523"/>
            <a:ext cx="1445924" cy="705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flipH="1" flipV="1">
            <a:off x="6388506" y="5708777"/>
            <a:ext cx="1749568" cy="775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396910" y="4629382"/>
            <a:ext cx="878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파싱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INSERT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8148018" y="5194957"/>
            <a:ext cx="0" cy="519986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 flipV="1">
            <a:off x="4145286" y="4604423"/>
            <a:ext cx="1749568" cy="7052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824183" y="5763777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실시간 모니터링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89819" y="6165122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관리자 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PC/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모바일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Dashboard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85" y="5518026"/>
            <a:ext cx="218877" cy="41522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03" y="5518965"/>
            <a:ext cx="622220" cy="338379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3376542" y="3188419"/>
            <a:ext cx="5541273" cy="2042725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65958" y="383723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통합 서버</a:t>
            </a:r>
            <a:endParaRPr lang="ko-KR" altLang="en-US" b="1" dirty="0">
              <a:solidFill>
                <a:schemeClr val="bg1">
                  <a:lumMod val="65000"/>
                  <a:lumOff val="3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1" y="4430754"/>
            <a:ext cx="563587" cy="396303"/>
          </a:xfrm>
          <a:prstGeom prst="rect">
            <a:avLst/>
          </a:prstGeom>
        </p:spPr>
      </p:pic>
      <p:cxnSp>
        <p:nvCxnSpPr>
          <p:cNvPr id="144" name="직선 연결선 143"/>
          <p:cNvCxnSpPr/>
          <p:nvPr/>
        </p:nvCxnSpPr>
        <p:spPr>
          <a:xfrm flipV="1">
            <a:off x="8399498" y="2407240"/>
            <a:ext cx="0" cy="194659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47" y="1599375"/>
            <a:ext cx="696594" cy="3443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74" y="1602753"/>
            <a:ext cx="971497" cy="3578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22" y="1591303"/>
            <a:ext cx="688181" cy="36445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39" y="1573082"/>
            <a:ext cx="671231" cy="37044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92" y="1593590"/>
            <a:ext cx="731715" cy="35619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16" y="1545289"/>
            <a:ext cx="788359" cy="389412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188283" y="1773531"/>
            <a:ext cx="188259" cy="171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259952" y="1787277"/>
            <a:ext cx="188259" cy="1711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863516" y="1754276"/>
            <a:ext cx="188259" cy="1711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864696" y="1745133"/>
            <a:ext cx="188259" cy="171147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967438" y="1736665"/>
            <a:ext cx="188259" cy="17114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9612045" y="1708879"/>
            <a:ext cx="188259" cy="17114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446279" y="1847064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RS485/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Modbus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6398845" y="3551579"/>
            <a:ext cx="1735315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8157511" y="3550788"/>
            <a:ext cx="0" cy="8088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165321" y="3636628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WebSocket (</a:t>
            </a:r>
            <a:r>
              <a:rPr lang="ko-KR" altLang="en-US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실시간</a:t>
            </a:r>
            <a:r>
              <a:rPr lang="en-US" altLang="ko-KR" sz="800" b="1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sz="800" b="1" dirty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 flipH="1" flipV="1">
            <a:off x="6378403" y="4537790"/>
            <a:ext cx="1445924" cy="775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8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다홍색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6136</TotalTime>
  <Words>1247</Words>
  <Application>Microsoft Office PowerPoint</Application>
  <PresentationFormat>와이드스크린</PresentationFormat>
  <Paragraphs>361</Paragraphs>
  <Slides>14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HY중고딕</vt:lpstr>
      <vt:lpstr>Noto Sans KR SemiBold</vt:lpstr>
      <vt:lpstr>맑은 고딕</vt:lpstr>
      <vt:lpstr>Century Gothic</vt:lpstr>
      <vt:lpstr>Wingdings</vt:lpstr>
      <vt:lpstr>Wingdings 3</vt:lpstr>
      <vt:lpstr>슬라이스</vt:lpstr>
      <vt:lpstr>Microsoft Excel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JooCheol</dc:creator>
  <cp:lastModifiedBy>EasyFwGuy</cp:lastModifiedBy>
  <cp:revision>305</cp:revision>
  <dcterms:created xsi:type="dcterms:W3CDTF">2025-12-08T07:50:36Z</dcterms:created>
  <dcterms:modified xsi:type="dcterms:W3CDTF">2026-02-22T23:26:37Z</dcterms:modified>
</cp:coreProperties>
</file>